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0" r:id="rId1"/>
  </p:sldMasterIdLst>
  <p:sldIdLst>
    <p:sldId id="265" r:id="rId2"/>
    <p:sldId id="256" r:id="rId3"/>
    <p:sldId id="259" r:id="rId4"/>
    <p:sldId id="258" r:id="rId5"/>
    <p:sldId id="262" r:id="rId6"/>
    <p:sldId id="260" r:id="rId7"/>
    <p:sldId id="264" r:id="rId8"/>
    <p:sldId id="261" r:id="rId9"/>
    <p:sldId id="266" r:id="rId10"/>
    <p:sldId id="263" r:id="rId11"/>
    <p:sldId id="267" r:id="rId12"/>
  </p:sldIdLst>
  <p:sldSz cx="12598400" cy="9448800"/>
  <p:notesSz cx="11430000" cy="9448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3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78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1613" y="62"/>
      </p:cViewPr>
      <p:guideLst>
        <p:guide orient="horz" pos="2880"/>
        <p:guide pos="238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289E-DBB9-D286-1A7D-E1EC684B8B46}"/>
              </a:ext>
            </a:extLst>
          </p:cNvPr>
          <p:cNvSpPr>
            <a:spLocks noGrp="1"/>
          </p:cNvSpPr>
          <p:nvPr>
            <p:ph type="ctrTitle"/>
          </p:nvPr>
        </p:nvSpPr>
        <p:spPr>
          <a:xfrm>
            <a:off x="1574800" y="1546367"/>
            <a:ext cx="9448800" cy="3289582"/>
          </a:xfrm>
        </p:spPr>
        <p:txBody>
          <a:bodyPr anchor="b"/>
          <a:lstStyle>
            <a:lvl1pPr algn="ctr">
              <a:defRPr sz="6200"/>
            </a:lvl1pPr>
          </a:lstStyle>
          <a:p>
            <a:r>
              <a:rPr lang="en-US"/>
              <a:t>Click to edit Master title style</a:t>
            </a:r>
          </a:p>
        </p:txBody>
      </p:sp>
      <p:sp>
        <p:nvSpPr>
          <p:cNvPr id="3" name="Subtitle 2">
            <a:extLst>
              <a:ext uri="{FF2B5EF4-FFF2-40B4-BE49-F238E27FC236}">
                <a16:creationId xmlns:a16="http://schemas.microsoft.com/office/drawing/2014/main" id="{8A1F514A-CABC-009C-F875-FA69670638E3}"/>
              </a:ext>
            </a:extLst>
          </p:cNvPr>
          <p:cNvSpPr>
            <a:spLocks noGrp="1"/>
          </p:cNvSpPr>
          <p:nvPr>
            <p:ph type="subTitle" idx="1"/>
          </p:nvPr>
        </p:nvSpPr>
        <p:spPr>
          <a:xfrm>
            <a:off x="1574800" y="4962808"/>
            <a:ext cx="9448800" cy="2281272"/>
          </a:xfrm>
        </p:spPr>
        <p:txBody>
          <a:bodyPr/>
          <a:lstStyle>
            <a:lvl1pPr marL="0" indent="0" algn="ctr">
              <a:buNone/>
              <a:defRPr sz="2480"/>
            </a:lvl1pPr>
            <a:lvl2pPr marL="472425" indent="0" algn="ctr">
              <a:buNone/>
              <a:defRPr sz="2067"/>
            </a:lvl2pPr>
            <a:lvl3pPr marL="944850" indent="0" algn="ctr">
              <a:buNone/>
              <a:defRPr sz="1860"/>
            </a:lvl3pPr>
            <a:lvl4pPr marL="1417274" indent="0" algn="ctr">
              <a:buNone/>
              <a:defRPr sz="1653"/>
            </a:lvl4pPr>
            <a:lvl5pPr marL="1889699" indent="0" algn="ctr">
              <a:buNone/>
              <a:defRPr sz="1653"/>
            </a:lvl5pPr>
            <a:lvl6pPr marL="2362124" indent="0" algn="ctr">
              <a:buNone/>
              <a:defRPr sz="1653"/>
            </a:lvl6pPr>
            <a:lvl7pPr marL="2834549" indent="0" algn="ctr">
              <a:buNone/>
              <a:defRPr sz="1653"/>
            </a:lvl7pPr>
            <a:lvl8pPr marL="3306973" indent="0" algn="ctr">
              <a:buNone/>
              <a:defRPr sz="1653"/>
            </a:lvl8pPr>
            <a:lvl9pPr marL="3779398" indent="0" algn="ctr">
              <a:buNone/>
              <a:defRPr sz="1653"/>
            </a:lvl9pPr>
          </a:lstStyle>
          <a:p>
            <a:r>
              <a:rPr lang="en-US"/>
              <a:t>Click to edit Master subtitle style</a:t>
            </a:r>
          </a:p>
        </p:txBody>
      </p:sp>
      <p:sp>
        <p:nvSpPr>
          <p:cNvPr id="4" name="Date Placeholder 3">
            <a:extLst>
              <a:ext uri="{FF2B5EF4-FFF2-40B4-BE49-F238E27FC236}">
                <a16:creationId xmlns:a16="http://schemas.microsoft.com/office/drawing/2014/main" id="{955F3A13-0B23-400E-B849-EB730E543033}"/>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Footer Placeholder 4">
            <a:extLst>
              <a:ext uri="{FF2B5EF4-FFF2-40B4-BE49-F238E27FC236}">
                <a16:creationId xmlns:a16="http://schemas.microsoft.com/office/drawing/2014/main" id="{EC2C7EB6-0921-7F95-C5B9-18DA7C301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DB825-1254-0703-D74D-48A43866B39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50449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789E-B700-B8D9-E2D2-26B299F281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BE1235-5EA4-2915-C0A4-F0893C7D49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539FAA-34FB-E9D7-237B-38CB0AFAAB7B}"/>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Footer Placeholder 4">
            <a:extLst>
              <a:ext uri="{FF2B5EF4-FFF2-40B4-BE49-F238E27FC236}">
                <a16:creationId xmlns:a16="http://schemas.microsoft.com/office/drawing/2014/main" id="{141270E6-7D95-462B-2744-A90AC37BC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D78EC-3E1B-F20B-F7D9-350F6AF24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91470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5F3005-175A-A97C-1591-247F29656C29}"/>
              </a:ext>
            </a:extLst>
          </p:cNvPr>
          <p:cNvSpPr>
            <a:spLocks noGrp="1"/>
          </p:cNvSpPr>
          <p:nvPr>
            <p:ph type="title" orient="vert"/>
          </p:nvPr>
        </p:nvSpPr>
        <p:spPr>
          <a:xfrm>
            <a:off x="9015730" y="503061"/>
            <a:ext cx="2716530" cy="800742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A63E2C-9C35-4C47-4D71-52C941C06325}"/>
              </a:ext>
            </a:extLst>
          </p:cNvPr>
          <p:cNvSpPr>
            <a:spLocks noGrp="1"/>
          </p:cNvSpPr>
          <p:nvPr>
            <p:ph type="body" orient="vert" idx="1"/>
          </p:nvPr>
        </p:nvSpPr>
        <p:spPr>
          <a:xfrm>
            <a:off x="866140" y="503061"/>
            <a:ext cx="7992110" cy="80074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F9BCB-4C90-E4A6-9723-DC1625548C5F}"/>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Footer Placeholder 4">
            <a:extLst>
              <a:ext uri="{FF2B5EF4-FFF2-40B4-BE49-F238E27FC236}">
                <a16:creationId xmlns:a16="http://schemas.microsoft.com/office/drawing/2014/main" id="{4280A83A-0124-B4A2-763B-B6F160C922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6EC57-7611-B1D8-22CF-74D52CF0CC9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63227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97022" y="385401"/>
            <a:ext cx="6392288" cy="686983"/>
          </a:xfrm>
        </p:spPr>
        <p:txBody>
          <a:bodyPr lIns="0" tIns="0" rIns="0" bIns="0"/>
          <a:lstStyle>
            <a:lvl1pPr>
              <a:defRPr sz="4464"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629920" y="1383095"/>
            <a:ext cx="548030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88176" y="1383095"/>
            <a:ext cx="5480304"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69232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EEC1-A356-0F4E-7925-16674AD1E5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ED2F5A-C86E-C526-FA66-B80A4E834A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B503DB-012C-7E65-30ED-0A080E3F5944}"/>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Footer Placeholder 4">
            <a:extLst>
              <a:ext uri="{FF2B5EF4-FFF2-40B4-BE49-F238E27FC236}">
                <a16:creationId xmlns:a16="http://schemas.microsoft.com/office/drawing/2014/main" id="{E4454DDF-EDDC-77DA-F4BE-39A7D48E9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04C05-80C5-9809-722C-D23C7394A54B}"/>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374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E6CE-0760-4397-23D9-B98DED24C1A8}"/>
              </a:ext>
            </a:extLst>
          </p:cNvPr>
          <p:cNvSpPr>
            <a:spLocks noGrp="1"/>
          </p:cNvSpPr>
          <p:nvPr>
            <p:ph type="title"/>
          </p:nvPr>
        </p:nvSpPr>
        <p:spPr>
          <a:xfrm>
            <a:off x="859578" y="2355640"/>
            <a:ext cx="10866120" cy="3930438"/>
          </a:xfrm>
        </p:spPr>
        <p:txBody>
          <a:bodyPr anchor="b"/>
          <a:lstStyle>
            <a:lvl1pPr>
              <a:defRPr sz="6200"/>
            </a:lvl1pPr>
          </a:lstStyle>
          <a:p>
            <a:r>
              <a:rPr lang="en-US"/>
              <a:t>Click to edit Master title style</a:t>
            </a:r>
          </a:p>
        </p:txBody>
      </p:sp>
      <p:sp>
        <p:nvSpPr>
          <p:cNvPr id="3" name="Text Placeholder 2">
            <a:extLst>
              <a:ext uri="{FF2B5EF4-FFF2-40B4-BE49-F238E27FC236}">
                <a16:creationId xmlns:a16="http://schemas.microsoft.com/office/drawing/2014/main" id="{3FFA9133-2384-78F7-CCF1-D95E64C30AF1}"/>
              </a:ext>
            </a:extLst>
          </p:cNvPr>
          <p:cNvSpPr>
            <a:spLocks noGrp="1"/>
          </p:cNvSpPr>
          <p:nvPr>
            <p:ph type="body" idx="1"/>
          </p:nvPr>
        </p:nvSpPr>
        <p:spPr>
          <a:xfrm>
            <a:off x="859578" y="6323261"/>
            <a:ext cx="10866120" cy="2066924"/>
          </a:xfrm>
        </p:spPr>
        <p:txBody>
          <a:bodyPr/>
          <a:lstStyle>
            <a:lvl1pPr marL="0" indent="0">
              <a:buNone/>
              <a:defRPr sz="2480">
                <a:solidFill>
                  <a:schemeClr val="tx1">
                    <a:tint val="75000"/>
                  </a:schemeClr>
                </a:solidFill>
              </a:defRPr>
            </a:lvl1pPr>
            <a:lvl2pPr marL="472425" indent="0">
              <a:buNone/>
              <a:defRPr sz="2067">
                <a:solidFill>
                  <a:schemeClr val="tx1">
                    <a:tint val="75000"/>
                  </a:schemeClr>
                </a:solidFill>
              </a:defRPr>
            </a:lvl2pPr>
            <a:lvl3pPr marL="944850" indent="0">
              <a:buNone/>
              <a:defRPr sz="1860">
                <a:solidFill>
                  <a:schemeClr val="tx1">
                    <a:tint val="75000"/>
                  </a:schemeClr>
                </a:solidFill>
              </a:defRPr>
            </a:lvl3pPr>
            <a:lvl4pPr marL="1417274" indent="0">
              <a:buNone/>
              <a:defRPr sz="1653">
                <a:solidFill>
                  <a:schemeClr val="tx1">
                    <a:tint val="75000"/>
                  </a:schemeClr>
                </a:solidFill>
              </a:defRPr>
            </a:lvl4pPr>
            <a:lvl5pPr marL="1889699" indent="0">
              <a:buNone/>
              <a:defRPr sz="1653">
                <a:solidFill>
                  <a:schemeClr val="tx1">
                    <a:tint val="75000"/>
                  </a:schemeClr>
                </a:solidFill>
              </a:defRPr>
            </a:lvl5pPr>
            <a:lvl6pPr marL="2362124" indent="0">
              <a:buNone/>
              <a:defRPr sz="1653">
                <a:solidFill>
                  <a:schemeClr val="tx1">
                    <a:tint val="75000"/>
                  </a:schemeClr>
                </a:solidFill>
              </a:defRPr>
            </a:lvl6pPr>
            <a:lvl7pPr marL="2834549" indent="0">
              <a:buNone/>
              <a:defRPr sz="1653">
                <a:solidFill>
                  <a:schemeClr val="tx1">
                    <a:tint val="75000"/>
                  </a:schemeClr>
                </a:solidFill>
              </a:defRPr>
            </a:lvl7pPr>
            <a:lvl8pPr marL="3306973" indent="0">
              <a:buNone/>
              <a:defRPr sz="1653">
                <a:solidFill>
                  <a:schemeClr val="tx1">
                    <a:tint val="75000"/>
                  </a:schemeClr>
                </a:solidFill>
              </a:defRPr>
            </a:lvl8pPr>
            <a:lvl9pPr marL="3779398" indent="0">
              <a:buNone/>
              <a:defRPr sz="165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6FA27F-0901-0F9B-35F3-2738C3840054}"/>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Footer Placeholder 4">
            <a:extLst>
              <a:ext uri="{FF2B5EF4-FFF2-40B4-BE49-F238E27FC236}">
                <a16:creationId xmlns:a16="http://schemas.microsoft.com/office/drawing/2014/main" id="{BA12AAF1-430E-3675-DA74-9BF676AF8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3A231-17FC-E28F-13C3-DFA90037727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648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224E-D49E-EE8E-A950-011EBD659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4FAA5-D0F8-7C7E-B6F8-9DDDB6A663FB}"/>
              </a:ext>
            </a:extLst>
          </p:cNvPr>
          <p:cNvSpPr>
            <a:spLocks noGrp="1"/>
          </p:cNvSpPr>
          <p:nvPr>
            <p:ph sz="half" idx="1"/>
          </p:nvPr>
        </p:nvSpPr>
        <p:spPr>
          <a:xfrm>
            <a:off x="866140" y="2515305"/>
            <a:ext cx="5354320" cy="5995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473A88-C169-4F6B-510E-034D59A4A2C6}"/>
              </a:ext>
            </a:extLst>
          </p:cNvPr>
          <p:cNvSpPr>
            <a:spLocks noGrp="1"/>
          </p:cNvSpPr>
          <p:nvPr>
            <p:ph sz="half" idx="2"/>
          </p:nvPr>
        </p:nvSpPr>
        <p:spPr>
          <a:xfrm>
            <a:off x="6377940" y="2515305"/>
            <a:ext cx="5354320" cy="5995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9D63CA-3145-AA7F-2EE7-064A7AB14B5C}"/>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6" name="Footer Placeholder 5">
            <a:extLst>
              <a:ext uri="{FF2B5EF4-FFF2-40B4-BE49-F238E27FC236}">
                <a16:creationId xmlns:a16="http://schemas.microsoft.com/office/drawing/2014/main" id="{5AFEDD84-1858-3738-1510-868E748246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206339-5F42-F9B5-5BFD-5C224088C13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9527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5B30-1881-58F1-7D06-EDA8EF885021}"/>
              </a:ext>
            </a:extLst>
          </p:cNvPr>
          <p:cNvSpPr>
            <a:spLocks noGrp="1"/>
          </p:cNvSpPr>
          <p:nvPr>
            <p:ph type="title"/>
          </p:nvPr>
        </p:nvSpPr>
        <p:spPr>
          <a:xfrm>
            <a:off x="867781" y="503062"/>
            <a:ext cx="10866120" cy="1826331"/>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080AE1-8802-FBA5-A379-D76E7833E0C6}"/>
              </a:ext>
            </a:extLst>
          </p:cNvPr>
          <p:cNvSpPr>
            <a:spLocks noGrp="1"/>
          </p:cNvSpPr>
          <p:nvPr>
            <p:ph type="body" idx="1"/>
          </p:nvPr>
        </p:nvSpPr>
        <p:spPr>
          <a:xfrm>
            <a:off x="867782" y="2316269"/>
            <a:ext cx="5329713" cy="1135168"/>
          </a:xfrm>
        </p:spPr>
        <p:txBody>
          <a:bodyPr anchor="b"/>
          <a:lstStyle>
            <a:lvl1pPr marL="0" indent="0">
              <a:buNone/>
              <a:defRPr sz="2480" b="1"/>
            </a:lvl1pPr>
            <a:lvl2pPr marL="472425" indent="0">
              <a:buNone/>
              <a:defRPr sz="2067" b="1"/>
            </a:lvl2pPr>
            <a:lvl3pPr marL="944850" indent="0">
              <a:buNone/>
              <a:defRPr sz="1860" b="1"/>
            </a:lvl3pPr>
            <a:lvl4pPr marL="1417274" indent="0">
              <a:buNone/>
              <a:defRPr sz="1653" b="1"/>
            </a:lvl4pPr>
            <a:lvl5pPr marL="1889699" indent="0">
              <a:buNone/>
              <a:defRPr sz="1653" b="1"/>
            </a:lvl5pPr>
            <a:lvl6pPr marL="2362124" indent="0">
              <a:buNone/>
              <a:defRPr sz="1653" b="1"/>
            </a:lvl6pPr>
            <a:lvl7pPr marL="2834549" indent="0">
              <a:buNone/>
              <a:defRPr sz="1653" b="1"/>
            </a:lvl7pPr>
            <a:lvl8pPr marL="3306973" indent="0">
              <a:buNone/>
              <a:defRPr sz="1653" b="1"/>
            </a:lvl8pPr>
            <a:lvl9pPr marL="3779398" indent="0">
              <a:buNone/>
              <a:defRPr sz="1653" b="1"/>
            </a:lvl9pPr>
          </a:lstStyle>
          <a:p>
            <a:pPr lvl="0"/>
            <a:r>
              <a:rPr lang="en-US"/>
              <a:t>Click to edit Master text styles</a:t>
            </a:r>
          </a:p>
        </p:txBody>
      </p:sp>
      <p:sp>
        <p:nvSpPr>
          <p:cNvPr id="4" name="Content Placeholder 3">
            <a:extLst>
              <a:ext uri="{FF2B5EF4-FFF2-40B4-BE49-F238E27FC236}">
                <a16:creationId xmlns:a16="http://schemas.microsoft.com/office/drawing/2014/main" id="{9DD42D21-5CDA-46A9-187D-9C5AE11F031D}"/>
              </a:ext>
            </a:extLst>
          </p:cNvPr>
          <p:cNvSpPr>
            <a:spLocks noGrp="1"/>
          </p:cNvSpPr>
          <p:nvPr>
            <p:ph sz="half" idx="2"/>
          </p:nvPr>
        </p:nvSpPr>
        <p:spPr>
          <a:xfrm>
            <a:off x="867782" y="3451437"/>
            <a:ext cx="5329713" cy="5076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C9CAD7-CB31-FA5B-C4A8-4540486CE6F7}"/>
              </a:ext>
            </a:extLst>
          </p:cNvPr>
          <p:cNvSpPr>
            <a:spLocks noGrp="1"/>
          </p:cNvSpPr>
          <p:nvPr>
            <p:ph type="body" sz="quarter" idx="3"/>
          </p:nvPr>
        </p:nvSpPr>
        <p:spPr>
          <a:xfrm>
            <a:off x="6377940" y="2316269"/>
            <a:ext cx="5355961" cy="1135168"/>
          </a:xfrm>
        </p:spPr>
        <p:txBody>
          <a:bodyPr anchor="b"/>
          <a:lstStyle>
            <a:lvl1pPr marL="0" indent="0">
              <a:buNone/>
              <a:defRPr sz="2480" b="1"/>
            </a:lvl1pPr>
            <a:lvl2pPr marL="472425" indent="0">
              <a:buNone/>
              <a:defRPr sz="2067" b="1"/>
            </a:lvl2pPr>
            <a:lvl3pPr marL="944850" indent="0">
              <a:buNone/>
              <a:defRPr sz="1860" b="1"/>
            </a:lvl3pPr>
            <a:lvl4pPr marL="1417274" indent="0">
              <a:buNone/>
              <a:defRPr sz="1653" b="1"/>
            </a:lvl4pPr>
            <a:lvl5pPr marL="1889699" indent="0">
              <a:buNone/>
              <a:defRPr sz="1653" b="1"/>
            </a:lvl5pPr>
            <a:lvl6pPr marL="2362124" indent="0">
              <a:buNone/>
              <a:defRPr sz="1653" b="1"/>
            </a:lvl6pPr>
            <a:lvl7pPr marL="2834549" indent="0">
              <a:buNone/>
              <a:defRPr sz="1653" b="1"/>
            </a:lvl7pPr>
            <a:lvl8pPr marL="3306973" indent="0">
              <a:buNone/>
              <a:defRPr sz="1653" b="1"/>
            </a:lvl8pPr>
            <a:lvl9pPr marL="3779398" indent="0">
              <a:buNone/>
              <a:defRPr sz="1653" b="1"/>
            </a:lvl9pPr>
          </a:lstStyle>
          <a:p>
            <a:pPr lvl="0"/>
            <a:r>
              <a:rPr lang="en-US"/>
              <a:t>Click to edit Master text styles</a:t>
            </a:r>
          </a:p>
        </p:txBody>
      </p:sp>
      <p:sp>
        <p:nvSpPr>
          <p:cNvPr id="6" name="Content Placeholder 5">
            <a:extLst>
              <a:ext uri="{FF2B5EF4-FFF2-40B4-BE49-F238E27FC236}">
                <a16:creationId xmlns:a16="http://schemas.microsoft.com/office/drawing/2014/main" id="{12F8ECE1-3802-500B-E948-9E447EF3209D}"/>
              </a:ext>
            </a:extLst>
          </p:cNvPr>
          <p:cNvSpPr>
            <a:spLocks noGrp="1"/>
          </p:cNvSpPr>
          <p:nvPr>
            <p:ph sz="quarter" idx="4"/>
          </p:nvPr>
        </p:nvSpPr>
        <p:spPr>
          <a:xfrm>
            <a:off x="6377940" y="3451437"/>
            <a:ext cx="5355961" cy="5076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343108-9371-7D4F-0CF8-42002D3FA8AE}"/>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8" name="Footer Placeholder 7">
            <a:extLst>
              <a:ext uri="{FF2B5EF4-FFF2-40B4-BE49-F238E27FC236}">
                <a16:creationId xmlns:a16="http://schemas.microsoft.com/office/drawing/2014/main" id="{08D44F9A-B881-7ECC-A550-36AF337D11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A53B9E-3AC4-4CA2-FE8C-41384C588D0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8299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63EA-CC8C-661C-2440-CCC6634D3A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E1DB81-31A6-70E1-D784-D642D25E5A02}"/>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4" name="Footer Placeholder 3">
            <a:extLst>
              <a:ext uri="{FF2B5EF4-FFF2-40B4-BE49-F238E27FC236}">
                <a16:creationId xmlns:a16="http://schemas.microsoft.com/office/drawing/2014/main" id="{F6752758-B2C2-BA33-584D-53B3351294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1E481D-5815-0F6C-FA99-37BF4BF7011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8034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843A0-07A2-DF41-4F0D-D3127764DF0E}"/>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3" name="Footer Placeholder 2">
            <a:extLst>
              <a:ext uri="{FF2B5EF4-FFF2-40B4-BE49-F238E27FC236}">
                <a16:creationId xmlns:a16="http://schemas.microsoft.com/office/drawing/2014/main" id="{E96573F0-8F57-AC16-D9ED-1AAEDE035B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992FDC-8D87-E7C7-8022-236BCAB780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43079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4E66-84BB-945E-2C8E-D5127936865E}"/>
              </a:ext>
            </a:extLst>
          </p:cNvPr>
          <p:cNvSpPr>
            <a:spLocks noGrp="1"/>
          </p:cNvSpPr>
          <p:nvPr>
            <p:ph type="title"/>
          </p:nvPr>
        </p:nvSpPr>
        <p:spPr>
          <a:xfrm>
            <a:off x="867781" y="629920"/>
            <a:ext cx="4063312" cy="2204720"/>
          </a:xfrm>
        </p:spPr>
        <p:txBody>
          <a:bodyPr anchor="b"/>
          <a:lstStyle>
            <a:lvl1pPr>
              <a:defRPr sz="3307"/>
            </a:lvl1pPr>
          </a:lstStyle>
          <a:p>
            <a:r>
              <a:rPr lang="en-US"/>
              <a:t>Click to edit Master title style</a:t>
            </a:r>
          </a:p>
        </p:txBody>
      </p:sp>
      <p:sp>
        <p:nvSpPr>
          <p:cNvPr id="3" name="Content Placeholder 2">
            <a:extLst>
              <a:ext uri="{FF2B5EF4-FFF2-40B4-BE49-F238E27FC236}">
                <a16:creationId xmlns:a16="http://schemas.microsoft.com/office/drawing/2014/main" id="{C99FD8DC-63BD-FDD0-1DCD-594D53D16B61}"/>
              </a:ext>
            </a:extLst>
          </p:cNvPr>
          <p:cNvSpPr>
            <a:spLocks noGrp="1"/>
          </p:cNvSpPr>
          <p:nvPr>
            <p:ph idx="1"/>
          </p:nvPr>
        </p:nvSpPr>
        <p:spPr>
          <a:xfrm>
            <a:off x="5355961" y="1360453"/>
            <a:ext cx="6377940" cy="6714772"/>
          </a:xfrm>
        </p:spPr>
        <p:txBody>
          <a:bodyPr/>
          <a:lstStyle>
            <a:lvl1pPr>
              <a:defRPr sz="3307"/>
            </a:lvl1pPr>
            <a:lvl2pPr>
              <a:defRPr sz="2893"/>
            </a:lvl2pPr>
            <a:lvl3pPr>
              <a:defRPr sz="2480"/>
            </a:lvl3pPr>
            <a:lvl4pPr>
              <a:defRPr sz="2067"/>
            </a:lvl4pPr>
            <a:lvl5pPr>
              <a:defRPr sz="2067"/>
            </a:lvl5pPr>
            <a:lvl6pPr>
              <a:defRPr sz="2067"/>
            </a:lvl6pPr>
            <a:lvl7pPr>
              <a:defRPr sz="2067"/>
            </a:lvl7pPr>
            <a:lvl8pPr>
              <a:defRPr sz="2067"/>
            </a:lvl8pPr>
            <a:lvl9pPr>
              <a:defRPr sz="2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E830B7-4F28-7605-D1D5-6833A6BE1BBD}"/>
              </a:ext>
            </a:extLst>
          </p:cNvPr>
          <p:cNvSpPr>
            <a:spLocks noGrp="1"/>
          </p:cNvSpPr>
          <p:nvPr>
            <p:ph type="body" sz="half" idx="2"/>
          </p:nvPr>
        </p:nvSpPr>
        <p:spPr>
          <a:xfrm>
            <a:off x="867781" y="2834640"/>
            <a:ext cx="4063312" cy="5251521"/>
          </a:xfrm>
        </p:spPr>
        <p:txBody>
          <a:bodyPr/>
          <a:lstStyle>
            <a:lvl1pPr marL="0" indent="0">
              <a:buNone/>
              <a:defRPr sz="1653"/>
            </a:lvl1pPr>
            <a:lvl2pPr marL="472425" indent="0">
              <a:buNone/>
              <a:defRPr sz="1447"/>
            </a:lvl2pPr>
            <a:lvl3pPr marL="944850" indent="0">
              <a:buNone/>
              <a:defRPr sz="1240"/>
            </a:lvl3pPr>
            <a:lvl4pPr marL="1417274" indent="0">
              <a:buNone/>
              <a:defRPr sz="1033"/>
            </a:lvl4pPr>
            <a:lvl5pPr marL="1889699" indent="0">
              <a:buNone/>
              <a:defRPr sz="1033"/>
            </a:lvl5pPr>
            <a:lvl6pPr marL="2362124" indent="0">
              <a:buNone/>
              <a:defRPr sz="1033"/>
            </a:lvl6pPr>
            <a:lvl7pPr marL="2834549" indent="0">
              <a:buNone/>
              <a:defRPr sz="1033"/>
            </a:lvl7pPr>
            <a:lvl8pPr marL="3306973" indent="0">
              <a:buNone/>
              <a:defRPr sz="1033"/>
            </a:lvl8pPr>
            <a:lvl9pPr marL="3779398" indent="0">
              <a:buNone/>
              <a:defRPr sz="1033"/>
            </a:lvl9pPr>
          </a:lstStyle>
          <a:p>
            <a:pPr lvl="0"/>
            <a:r>
              <a:rPr lang="en-US"/>
              <a:t>Click to edit Master text styles</a:t>
            </a:r>
          </a:p>
        </p:txBody>
      </p:sp>
      <p:sp>
        <p:nvSpPr>
          <p:cNvPr id="5" name="Date Placeholder 4">
            <a:extLst>
              <a:ext uri="{FF2B5EF4-FFF2-40B4-BE49-F238E27FC236}">
                <a16:creationId xmlns:a16="http://schemas.microsoft.com/office/drawing/2014/main" id="{18FF3465-218A-2AE7-F068-03B7904D9F2A}"/>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6" name="Footer Placeholder 5">
            <a:extLst>
              <a:ext uri="{FF2B5EF4-FFF2-40B4-BE49-F238E27FC236}">
                <a16:creationId xmlns:a16="http://schemas.microsoft.com/office/drawing/2014/main" id="{23BDB34F-7809-7629-D299-21543F6DA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9203E-DF92-7004-0C62-648B8BCA79F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587067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230B-BF4D-835F-6BDC-322AB518BDD5}"/>
              </a:ext>
            </a:extLst>
          </p:cNvPr>
          <p:cNvSpPr>
            <a:spLocks noGrp="1"/>
          </p:cNvSpPr>
          <p:nvPr>
            <p:ph type="title"/>
          </p:nvPr>
        </p:nvSpPr>
        <p:spPr>
          <a:xfrm>
            <a:off x="867781" y="629920"/>
            <a:ext cx="4063312" cy="2204720"/>
          </a:xfrm>
        </p:spPr>
        <p:txBody>
          <a:bodyPr anchor="b"/>
          <a:lstStyle>
            <a:lvl1pPr>
              <a:defRPr sz="3307"/>
            </a:lvl1pPr>
          </a:lstStyle>
          <a:p>
            <a:r>
              <a:rPr lang="en-US"/>
              <a:t>Click to edit Master title style</a:t>
            </a:r>
          </a:p>
        </p:txBody>
      </p:sp>
      <p:sp>
        <p:nvSpPr>
          <p:cNvPr id="3" name="Picture Placeholder 2">
            <a:extLst>
              <a:ext uri="{FF2B5EF4-FFF2-40B4-BE49-F238E27FC236}">
                <a16:creationId xmlns:a16="http://schemas.microsoft.com/office/drawing/2014/main" id="{610A889B-F905-8D8D-B433-98357354816D}"/>
              </a:ext>
            </a:extLst>
          </p:cNvPr>
          <p:cNvSpPr>
            <a:spLocks noGrp="1"/>
          </p:cNvSpPr>
          <p:nvPr>
            <p:ph type="pic" idx="1"/>
          </p:nvPr>
        </p:nvSpPr>
        <p:spPr>
          <a:xfrm>
            <a:off x="5355961" y="1360453"/>
            <a:ext cx="6377940" cy="6714772"/>
          </a:xfrm>
        </p:spPr>
        <p:txBody>
          <a:bodyPr/>
          <a:lstStyle>
            <a:lvl1pPr marL="0" indent="0">
              <a:buNone/>
              <a:defRPr sz="3307"/>
            </a:lvl1pPr>
            <a:lvl2pPr marL="472425" indent="0">
              <a:buNone/>
              <a:defRPr sz="2893"/>
            </a:lvl2pPr>
            <a:lvl3pPr marL="944850" indent="0">
              <a:buNone/>
              <a:defRPr sz="2480"/>
            </a:lvl3pPr>
            <a:lvl4pPr marL="1417274" indent="0">
              <a:buNone/>
              <a:defRPr sz="2067"/>
            </a:lvl4pPr>
            <a:lvl5pPr marL="1889699" indent="0">
              <a:buNone/>
              <a:defRPr sz="2067"/>
            </a:lvl5pPr>
            <a:lvl6pPr marL="2362124" indent="0">
              <a:buNone/>
              <a:defRPr sz="2067"/>
            </a:lvl6pPr>
            <a:lvl7pPr marL="2834549" indent="0">
              <a:buNone/>
              <a:defRPr sz="2067"/>
            </a:lvl7pPr>
            <a:lvl8pPr marL="3306973" indent="0">
              <a:buNone/>
              <a:defRPr sz="2067"/>
            </a:lvl8pPr>
            <a:lvl9pPr marL="3779398" indent="0">
              <a:buNone/>
              <a:defRPr sz="2067"/>
            </a:lvl9pPr>
          </a:lstStyle>
          <a:p>
            <a:endParaRPr lang="en-US"/>
          </a:p>
        </p:txBody>
      </p:sp>
      <p:sp>
        <p:nvSpPr>
          <p:cNvPr id="4" name="Text Placeholder 3">
            <a:extLst>
              <a:ext uri="{FF2B5EF4-FFF2-40B4-BE49-F238E27FC236}">
                <a16:creationId xmlns:a16="http://schemas.microsoft.com/office/drawing/2014/main" id="{E83D22C8-27A4-32FA-7B6A-AE325B378007}"/>
              </a:ext>
            </a:extLst>
          </p:cNvPr>
          <p:cNvSpPr>
            <a:spLocks noGrp="1"/>
          </p:cNvSpPr>
          <p:nvPr>
            <p:ph type="body" sz="half" idx="2"/>
          </p:nvPr>
        </p:nvSpPr>
        <p:spPr>
          <a:xfrm>
            <a:off x="867781" y="2834640"/>
            <a:ext cx="4063312" cy="5251521"/>
          </a:xfrm>
        </p:spPr>
        <p:txBody>
          <a:bodyPr/>
          <a:lstStyle>
            <a:lvl1pPr marL="0" indent="0">
              <a:buNone/>
              <a:defRPr sz="1653"/>
            </a:lvl1pPr>
            <a:lvl2pPr marL="472425" indent="0">
              <a:buNone/>
              <a:defRPr sz="1447"/>
            </a:lvl2pPr>
            <a:lvl3pPr marL="944850" indent="0">
              <a:buNone/>
              <a:defRPr sz="1240"/>
            </a:lvl3pPr>
            <a:lvl4pPr marL="1417274" indent="0">
              <a:buNone/>
              <a:defRPr sz="1033"/>
            </a:lvl4pPr>
            <a:lvl5pPr marL="1889699" indent="0">
              <a:buNone/>
              <a:defRPr sz="1033"/>
            </a:lvl5pPr>
            <a:lvl6pPr marL="2362124" indent="0">
              <a:buNone/>
              <a:defRPr sz="1033"/>
            </a:lvl6pPr>
            <a:lvl7pPr marL="2834549" indent="0">
              <a:buNone/>
              <a:defRPr sz="1033"/>
            </a:lvl7pPr>
            <a:lvl8pPr marL="3306973" indent="0">
              <a:buNone/>
              <a:defRPr sz="1033"/>
            </a:lvl8pPr>
            <a:lvl9pPr marL="3779398" indent="0">
              <a:buNone/>
              <a:defRPr sz="1033"/>
            </a:lvl9pPr>
          </a:lstStyle>
          <a:p>
            <a:pPr lvl="0"/>
            <a:r>
              <a:rPr lang="en-US"/>
              <a:t>Click to edit Master text styles</a:t>
            </a:r>
          </a:p>
        </p:txBody>
      </p:sp>
      <p:sp>
        <p:nvSpPr>
          <p:cNvPr id="5" name="Date Placeholder 4">
            <a:extLst>
              <a:ext uri="{FF2B5EF4-FFF2-40B4-BE49-F238E27FC236}">
                <a16:creationId xmlns:a16="http://schemas.microsoft.com/office/drawing/2014/main" id="{FAE2F365-4054-6276-77A1-A779B3F58FE1}"/>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6" name="Footer Placeholder 5">
            <a:extLst>
              <a:ext uri="{FF2B5EF4-FFF2-40B4-BE49-F238E27FC236}">
                <a16:creationId xmlns:a16="http://schemas.microsoft.com/office/drawing/2014/main" id="{79BF07ED-8C43-D147-C0E1-0AC65C4E8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D8E9AA-F1E1-33F8-3C59-B07E5C10159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9654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4EE0E6-CC08-0BC3-6AE6-9BD732528DC4}"/>
              </a:ext>
            </a:extLst>
          </p:cNvPr>
          <p:cNvSpPr>
            <a:spLocks noGrp="1"/>
          </p:cNvSpPr>
          <p:nvPr>
            <p:ph type="title"/>
          </p:nvPr>
        </p:nvSpPr>
        <p:spPr>
          <a:xfrm>
            <a:off x="866140" y="503062"/>
            <a:ext cx="10866120" cy="18263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2D79B4-978A-8C93-C797-763378CE263B}"/>
              </a:ext>
            </a:extLst>
          </p:cNvPr>
          <p:cNvSpPr>
            <a:spLocks noGrp="1"/>
          </p:cNvSpPr>
          <p:nvPr>
            <p:ph type="body" idx="1"/>
          </p:nvPr>
        </p:nvSpPr>
        <p:spPr>
          <a:xfrm>
            <a:off x="866140" y="2515305"/>
            <a:ext cx="10866120" cy="59951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279192-0142-65BE-1450-A605B5F2D28E}"/>
              </a:ext>
            </a:extLst>
          </p:cNvPr>
          <p:cNvSpPr>
            <a:spLocks noGrp="1"/>
          </p:cNvSpPr>
          <p:nvPr>
            <p:ph type="dt" sz="half" idx="2"/>
          </p:nvPr>
        </p:nvSpPr>
        <p:spPr>
          <a:xfrm>
            <a:off x="866140" y="8757639"/>
            <a:ext cx="2834640" cy="503061"/>
          </a:xfrm>
          <a:prstGeom prst="rect">
            <a:avLst/>
          </a:prstGeom>
        </p:spPr>
        <p:txBody>
          <a:bodyPr vert="horz" lIns="91440" tIns="45720" rIns="91440" bIns="45720" rtlCol="0" anchor="ctr"/>
          <a:lstStyle>
            <a:lvl1pPr algn="l">
              <a:defRPr sz="1240">
                <a:solidFill>
                  <a:schemeClr val="tx1">
                    <a:tint val="75000"/>
                  </a:schemeClr>
                </a:solidFill>
              </a:defRPr>
            </a:lvl1pPr>
          </a:lstStyle>
          <a:p>
            <a:fld id="{1D8BD707-D9CF-40AE-B4C6-C98DA3205C09}" type="datetimeFigureOut">
              <a:rPr lang="en-US" smtClean="0"/>
              <a:t>4/18/2023</a:t>
            </a:fld>
            <a:endParaRPr lang="en-US"/>
          </a:p>
        </p:txBody>
      </p:sp>
      <p:sp>
        <p:nvSpPr>
          <p:cNvPr id="5" name="Footer Placeholder 4">
            <a:extLst>
              <a:ext uri="{FF2B5EF4-FFF2-40B4-BE49-F238E27FC236}">
                <a16:creationId xmlns:a16="http://schemas.microsoft.com/office/drawing/2014/main" id="{28D6F16C-A348-707C-C669-B2DADD38ABEE}"/>
              </a:ext>
            </a:extLst>
          </p:cNvPr>
          <p:cNvSpPr>
            <a:spLocks noGrp="1"/>
          </p:cNvSpPr>
          <p:nvPr>
            <p:ph type="ftr" sz="quarter" idx="3"/>
          </p:nvPr>
        </p:nvSpPr>
        <p:spPr>
          <a:xfrm>
            <a:off x="4173220" y="8757639"/>
            <a:ext cx="4251960" cy="503061"/>
          </a:xfrm>
          <a:prstGeom prst="rect">
            <a:avLst/>
          </a:prstGeom>
        </p:spPr>
        <p:txBody>
          <a:bodyPr vert="horz" lIns="91440" tIns="45720" rIns="91440" bIns="45720" rtlCol="0" anchor="ctr"/>
          <a:lstStyle>
            <a:lvl1pPr algn="ctr">
              <a:defRPr sz="12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734795-5357-CBFF-F5CB-D6FF262B5755}"/>
              </a:ext>
            </a:extLst>
          </p:cNvPr>
          <p:cNvSpPr>
            <a:spLocks noGrp="1"/>
          </p:cNvSpPr>
          <p:nvPr>
            <p:ph type="sldNum" sz="quarter" idx="4"/>
          </p:nvPr>
        </p:nvSpPr>
        <p:spPr>
          <a:xfrm>
            <a:off x="8897620" y="8757639"/>
            <a:ext cx="2834640" cy="503061"/>
          </a:xfrm>
          <a:prstGeom prst="rect">
            <a:avLst/>
          </a:prstGeom>
        </p:spPr>
        <p:txBody>
          <a:bodyPr vert="horz" lIns="91440" tIns="45720" rIns="91440" bIns="45720" rtlCol="0" anchor="ctr"/>
          <a:lstStyle>
            <a:lvl1pPr algn="r">
              <a:defRPr sz="124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91074499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xStyles>
    <p:titleStyle>
      <a:lvl1pPr algn="l" defTabSz="944850" rtl="0" eaLnBrk="1" latinLnBrk="0" hangingPunct="1">
        <a:lnSpc>
          <a:spcPct val="90000"/>
        </a:lnSpc>
        <a:spcBef>
          <a:spcPct val="0"/>
        </a:spcBef>
        <a:buNone/>
        <a:defRPr sz="4547" kern="1200">
          <a:solidFill>
            <a:schemeClr val="tx1"/>
          </a:solidFill>
          <a:latin typeface="+mj-lt"/>
          <a:ea typeface="+mj-ea"/>
          <a:cs typeface="+mj-cs"/>
        </a:defRPr>
      </a:lvl1pPr>
    </p:titleStyle>
    <p:bodyStyle>
      <a:lvl1pPr marL="236212" indent="-236212" algn="l" defTabSz="944850" rtl="0" eaLnBrk="1" latinLnBrk="0" hangingPunct="1">
        <a:lnSpc>
          <a:spcPct val="90000"/>
        </a:lnSpc>
        <a:spcBef>
          <a:spcPts val="1033"/>
        </a:spcBef>
        <a:buFont typeface="Arial" panose="020B0604020202020204" pitchFamily="34" charset="0"/>
        <a:buChar char="•"/>
        <a:defRPr sz="2893" kern="1200">
          <a:solidFill>
            <a:schemeClr val="tx1"/>
          </a:solidFill>
          <a:latin typeface="+mn-lt"/>
          <a:ea typeface="+mn-ea"/>
          <a:cs typeface="+mn-cs"/>
        </a:defRPr>
      </a:lvl1pPr>
      <a:lvl2pPr marL="708637" indent="-236212" algn="l" defTabSz="944850" rtl="0" eaLnBrk="1" latinLnBrk="0" hangingPunct="1">
        <a:lnSpc>
          <a:spcPct val="90000"/>
        </a:lnSpc>
        <a:spcBef>
          <a:spcPts val="517"/>
        </a:spcBef>
        <a:buFont typeface="Arial" panose="020B0604020202020204" pitchFamily="34" charset="0"/>
        <a:buChar char="•"/>
        <a:defRPr sz="2480" kern="1200">
          <a:solidFill>
            <a:schemeClr val="tx1"/>
          </a:solidFill>
          <a:latin typeface="+mn-lt"/>
          <a:ea typeface="+mn-ea"/>
          <a:cs typeface="+mn-cs"/>
        </a:defRPr>
      </a:lvl2pPr>
      <a:lvl3pPr marL="1181062" indent="-236212" algn="l" defTabSz="944850" rtl="0" eaLnBrk="1" latinLnBrk="0" hangingPunct="1">
        <a:lnSpc>
          <a:spcPct val="90000"/>
        </a:lnSpc>
        <a:spcBef>
          <a:spcPts val="517"/>
        </a:spcBef>
        <a:buFont typeface="Arial" panose="020B0604020202020204" pitchFamily="34" charset="0"/>
        <a:buChar char="•"/>
        <a:defRPr sz="2067" kern="1200">
          <a:solidFill>
            <a:schemeClr val="tx1"/>
          </a:solidFill>
          <a:latin typeface="+mn-lt"/>
          <a:ea typeface="+mn-ea"/>
          <a:cs typeface="+mn-cs"/>
        </a:defRPr>
      </a:lvl3pPr>
      <a:lvl4pPr marL="1653487" indent="-236212" algn="l" defTabSz="944850" rtl="0" eaLnBrk="1" latinLnBrk="0" hangingPunct="1">
        <a:lnSpc>
          <a:spcPct val="90000"/>
        </a:lnSpc>
        <a:spcBef>
          <a:spcPts val="517"/>
        </a:spcBef>
        <a:buFont typeface="Arial" panose="020B0604020202020204" pitchFamily="34" charset="0"/>
        <a:buChar char="•"/>
        <a:defRPr sz="1860" kern="1200">
          <a:solidFill>
            <a:schemeClr val="tx1"/>
          </a:solidFill>
          <a:latin typeface="+mn-lt"/>
          <a:ea typeface="+mn-ea"/>
          <a:cs typeface="+mn-cs"/>
        </a:defRPr>
      </a:lvl4pPr>
      <a:lvl5pPr marL="2125911" indent="-236212" algn="l" defTabSz="944850" rtl="0" eaLnBrk="1" latinLnBrk="0" hangingPunct="1">
        <a:lnSpc>
          <a:spcPct val="90000"/>
        </a:lnSpc>
        <a:spcBef>
          <a:spcPts val="517"/>
        </a:spcBef>
        <a:buFont typeface="Arial" panose="020B0604020202020204" pitchFamily="34" charset="0"/>
        <a:buChar char="•"/>
        <a:defRPr sz="1860" kern="1200">
          <a:solidFill>
            <a:schemeClr val="tx1"/>
          </a:solidFill>
          <a:latin typeface="+mn-lt"/>
          <a:ea typeface="+mn-ea"/>
          <a:cs typeface="+mn-cs"/>
        </a:defRPr>
      </a:lvl5pPr>
      <a:lvl6pPr marL="2598336" indent="-236212" algn="l" defTabSz="944850" rtl="0" eaLnBrk="1" latinLnBrk="0" hangingPunct="1">
        <a:lnSpc>
          <a:spcPct val="90000"/>
        </a:lnSpc>
        <a:spcBef>
          <a:spcPts val="517"/>
        </a:spcBef>
        <a:buFont typeface="Arial" panose="020B0604020202020204" pitchFamily="34" charset="0"/>
        <a:buChar char="•"/>
        <a:defRPr sz="1860" kern="1200">
          <a:solidFill>
            <a:schemeClr val="tx1"/>
          </a:solidFill>
          <a:latin typeface="+mn-lt"/>
          <a:ea typeface="+mn-ea"/>
          <a:cs typeface="+mn-cs"/>
        </a:defRPr>
      </a:lvl6pPr>
      <a:lvl7pPr marL="3070761" indent="-236212" algn="l" defTabSz="944850" rtl="0" eaLnBrk="1" latinLnBrk="0" hangingPunct="1">
        <a:lnSpc>
          <a:spcPct val="90000"/>
        </a:lnSpc>
        <a:spcBef>
          <a:spcPts val="517"/>
        </a:spcBef>
        <a:buFont typeface="Arial" panose="020B0604020202020204" pitchFamily="34" charset="0"/>
        <a:buChar char="•"/>
        <a:defRPr sz="1860" kern="1200">
          <a:solidFill>
            <a:schemeClr val="tx1"/>
          </a:solidFill>
          <a:latin typeface="+mn-lt"/>
          <a:ea typeface="+mn-ea"/>
          <a:cs typeface="+mn-cs"/>
        </a:defRPr>
      </a:lvl7pPr>
      <a:lvl8pPr marL="3543186" indent="-236212" algn="l" defTabSz="944850" rtl="0" eaLnBrk="1" latinLnBrk="0" hangingPunct="1">
        <a:lnSpc>
          <a:spcPct val="90000"/>
        </a:lnSpc>
        <a:spcBef>
          <a:spcPts val="517"/>
        </a:spcBef>
        <a:buFont typeface="Arial" panose="020B0604020202020204" pitchFamily="34" charset="0"/>
        <a:buChar char="•"/>
        <a:defRPr sz="1860" kern="1200">
          <a:solidFill>
            <a:schemeClr val="tx1"/>
          </a:solidFill>
          <a:latin typeface="+mn-lt"/>
          <a:ea typeface="+mn-ea"/>
          <a:cs typeface="+mn-cs"/>
        </a:defRPr>
      </a:lvl8pPr>
      <a:lvl9pPr marL="4015610" indent="-236212" algn="l" defTabSz="944850" rtl="0" eaLnBrk="1" latinLnBrk="0" hangingPunct="1">
        <a:lnSpc>
          <a:spcPct val="90000"/>
        </a:lnSpc>
        <a:spcBef>
          <a:spcPts val="517"/>
        </a:spcBef>
        <a:buFont typeface="Arial" panose="020B0604020202020204" pitchFamily="34" charset="0"/>
        <a:buChar char="•"/>
        <a:defRPr sz="1860" kern="1200">
          <a:solidFill>
            <a:schemeClr val="tx1"/>
          </a:solidFill>
          <a:latin typeface="+mn-lt"/>
          <a:ea typeface="+mn-ea"/>
          <a:cs typeface="+mn-cs"/>
        </a:defRPr>
      </a:lvl9pPr>
    </p:bodyStyle>
    <p:otherStyle>
      <a:defPPr>
        <a:defRPr lang="en-US"/>
      </a:defPPr>
      <a:lvl1pPr marL="0" algn="l" defTabSz="944850" rtl="0" eaLnBrk="1" latinLnBrk="0" hangingPunct="1">
        <a:defRPr sz="1860" kern="1200">
          <a:solidFill>
            <a:schemeClr val="tx1"/>
          </a:solidFill>
          <a:latin typeface="+mn-lt"/>
          <a:ea typeface="+mn-ea"/>
          <a:cs typeface="+mn-cs"/>
        </a:defRPr>
      </a:lvl1pPr>
      <a:lvl2pPr marL="472425" algn="l" defTabSz="944850" rtl="0" eaLnBrk="1" latinLnBrk="0" hangingPunct="1">
        <a:defRPr sz="1860" kern="1200">
          <a:solidFill>
            <a:schemeClr val="tx1"/>
          </a:solidFill>
          <a:latin typeface="+mn-lt"/>
          <a:ea typeface="+mn-ea"/>
          <a:cs typeface="+mn-cs"/>
        </a:defRPr>
      </a:lvl2pPr>
      <a:lvl3pPr marL="944850" algn="l" defTabSz="944850" rtl="0" eaLnBrk="1" latinLnBrk="0" hangingPunct="1">
        <a:defRPr sz="1860" kern="1200">
          <a:solidFill>
            <a:schemeClr val="tx1"/>
          </a:solidFill>
          <a:latin typeface="+mn-lt"/>
          <a:ea typeface="+mn-ea"/>
          <a:cs typeface="+mn-cs"/>
        </a:defRPr>
      </a:lvl3pPr>
      <a:lvl4pPr marL="1417274" algn="l" defTabSz="944850" rtl="0" eaLnBrk="1" latinLnBrk="0" hangingPunct="1">
        <a:defRPr sz="1860" kern="1200">
          <a:solidFill>
            <a:schemeClr val="tx1"/>
          </a:solidFill>
          <a:latin typeface="+mn-lt"/>
          <a:ea typeface="+mn-ea"/>
          <a:cs typeface="+mn-cs"/>
        </a:defRPr>
      </a:lvl4pPr>
      <a:lvl5pPr marL="1889699" algn="l" defTabSz="944850" rtl="0" eaLnBrk="1" latinLnBrk="0" hangingPunct="1">
        <a:defRPr sz="1860" kern="1200">
          <a:solidFill>
            <a:schemeClr val="tx1"/>
          </a:solidFill>
          <a:latin typeface="+mn-lt"/>
          <a:ea typeface="+mn-ea"/>
          <a:cs typeface="+mn-cs"/>
        </a:defRPr>
      </a:lvl5pPr>
      <a:lvl6pPr marL="2362124" algn="l" defTabSz="944850" rtl="0" eaLnBrk="1" latinLnBrk="0" hangingPunct="1">
        <a:defRPr sz="1860" kern="1200">
          <a:solidFill>
            <a:schemeClr val="tx1"/>
          </a:solidFill>
          <a:latin typeface="+mn-lt"/>
          <a:ea typeface="+mn-ea"/>
          <a:cs typeface="+mn-cs"/>
        </a:defRPr>
      </a:lvl6pPr>
      <a:lvl7pPr marL="2834549" algn="l" defTabSz="944850" rtl="0" eaLnBrk="1" latinLnBrk="0" hangingPunct="1">
        <a:defRPr sz="1860" kern="1200">
          <a:solidFill>
            <a:schemeClr val="tx1"/>
          </a:solidFill>
          <a:latin typeface="+mn-lt"/>
          <a:ea typeface="+mn-ea"/>
          <a:cs typeface="+mn-cs"/>
        </a:defRPr>
      </a:lvl7pPr>
      <a:lvl8pPr marL="3306973" algn="l" defTabSz="944850" rtl="0" eaLnBrk="1" latinLnBrk="0" hangingPunct="1">
        <a:defRPr sz="1860" kern="1200">
          <a:solidFill>
            <a:schemeClr val="tx1"/>
          </a:solidFill>
          <a:latin typeface="+mn-lt"/>
          <a:ea typeface="+mn-ea"/>
          <a:cs typeface="+mn-cs"/>
        </a:defRPr>
      </a:lvl8pPr>
      <a:lvl9pPr marL="3779398" algn="l" defTabSz="944850" rtl="0" eaLnBrk="1" latinLnBrk="0" hangingPunct="1">
        <a:defRPr sz="1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327532-CCD4-2E43-475B-D60BED2F1695}"/>
              </a:ext>
            </a:extLst>
          </p:cNvPr>
          <p:cNvSpPr txBox="1"/>
          <p:nvPr/>
        </p:nvSpPr>
        <p:spPr>
          <a:xfrm>
            <a:off x="3022600" y="588214"/>
            <a:ext cx="9220200" cy="1177245"/>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68580" tIns="34290" rIns="68580" bIns="34290" anchor="t" anchorCtr="1" compatLnSpc="1">
            <a:spAutoFit/>
          </a:bodyPr>
          <a:lstStyle/>
          <a:p>
            <a:pPr algn="ctr" defTabSz="342900">
              <a:defRPr sz="1800" b="0" i="0" u="none" strike="noStrike" kern="0" cap="none" spc="0" baseline="0">
                <a:solidFill>
                  <a:srgbClr val="000000"/>
                </a:solidFill>
                <a:uFillTx/>
              </a:defRPr>
            </a:pPr>
            <a:r>
              <a:rPr lang="en-US" sz="3600" b="1" dirty="0">
                <a:solidFill>
                  <a:srgbClr val="000000"/>
                </a:solidFill>
                <a:latin typeface="Calibri"/>
              </a:rPr>
              <a:t>INDIAN INSTITUTE OF REMOTE SENSING, DEHRADUN</a:t>
            </a:r>
          </a:p>
        </p:txBody>
      </p:sp>
      <p:pic>
        <p:nvPicPr>
          <p:cNvPr id="5" name="Picture 4" descr="https://imgs.search.brave.com/ZudFVoERmxC_kbkdjDqYhYTrFQZT-S-v7EjjojYF-Z0/rs:fit:881:225:1/g:ce/aHR0cHM6Ly90c2Uz/Lm1tLmJpbmcubmV0/L3RoP2lkPU9JUC5R/dkczUWV3UDBIbWxa/ZmR4T3pjWDhBSGFE/XyZwaWQ9QXBp">
            <a:extLst>
              <a:ext uri="{FF2B5EF4-FFF2-40B4-BE49-F238E27FC236}">
                <a16:creationId xmlns:a16="http://schemas.microsoft.com/office/drawing/2014/main" id="{3FB11858-A0A8-EBAE-72B1-5D2A785E32A9}"/>
              </a:ext>
            </a:extLst>
          </p:cNvPr>
          <p:cNvPicPr>
            <a:picLocks noChangeAspect="1"/>
          </p:cNvPicPr>
          <p:nvPr/>
        </p:nvPicPr>
        <p:blipFill>
          <a:blip r:embed="rId2"/>
          <a:srcRect l="49664" t="8439" r="8456" b="14636"/>
          <a:stretch>
            <a:fillRect/>
          </a:stretch>
        </p:blipFill>
        <p:spPr>
          <a:xfrm>
            <a:off x="355600" y="533400"/>
            <a:ext cx="2446612" cy="2525533"/>
          </a:xfrm>
          <a:prstGeom prst="rect">
            <a:avLst/>
          </a:prstGeom>
          <a:noFill/>
          <a:ln cap="flat">
            <a:noFill/>
          </a:ln>
          <a:effectLst>
            <a:outerShdw dist="139699" dir="2700000" algn="tl">
              <a:srgbClr val="333333">
                <a:alpha val="65000"/>
              </a:srgbClr>
            </a:outerShdw>
          </a:effectLst>
        </p:spPr>
      </p:pic>
      <p:sp>
        <p:nvSpPr>
          <p:cNvPr id="7" name="TextBox 6">
            <a:extLst>
              <a:ext uri="{FF2B5EF4-FFF2-40B4-BE49-F238E27FC236}">
                <a16:creationId xmlns:a16="http://schemas.microsoft.com/office/drawing/2014/main" id="{23F92BEC-AB95-966C-BC55-242619FC81B6}"/>
              </a:ext>
            </a:extLst>
          </p:cNvPr>
          <p:cNvSpPr txBox="1"/>
          <p:nvPr/>
        </p:nvSpPr>
        <p:spPr>
          <a:xfrm flipH="1">
            <a:off x="1574800" y="3516390"/>
            <a:ext cx="9753600"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a:latin typeface="Arial Rounded MT Bold" panose="020F0704030504030204" pitchFamily="34" charset="0"/>
                <a:ea typeface="MS Mincho" panose="02020609040205080304" pitchFamily="49" charset="-128"/>
                <a:cs typeface="Tahoma"/>
              </a:rPr>
              <a:t>The effects of  Water Stress on Crop Yield and</a:t>
            </a:r>
          </a:p>
          <a:p>
            <a:pPr algn="ctr"/>
            <a:r>
              <a:rPr lang="en-US" sz="2800" dirty="0">
                <a:latin typeface="Arial Rounded MT Bold" panose="020F0704030504030204" pitchFamily="34" charset="0"/>
                <a:ea typeface="MS Mincho" panose="02020609040205080304" pitchFamily="49" charset="-128"/>
                <a:cs typeface="Tahoma"/>
              </a:rPr>
              <a:t> Yield Estimation using Machine Learning</a:t>
            </a:r>
            <a:endParaRPr lang="en-US" sz="2800" dirty="0"/>
          </a:p>
        </p:txBody>
      </p:sp>
      <p:sp>
        <p:nvSpPr>
          <p:cNvPr id="8" name="TextBox 7">
            <a:extLst>
              <a:ext uri="{FF2B5EF4-FFF2-40B4-BE49-F238E27FC236}">
                <a16:creationId xmlns:a16="http://schemas.microsoft.com/office/drawing/2014/main" id="{CA86B38B-2B3B-350C-736A-659D6AB54204}"/>
              </a:ext>
            </a:extLst>
          </p:cNvPr>
          <p:cNvSpPr txBox="1"/>
          <p:nvPr/>
        </p:nvSpPr>
        <p:spPr>
          <a:xfrm>
            <a:off x="8509000" y="5531822"/>
            <a:ext cx="5181600" cy="1138773"/>
          </a:xfrm>
          <a:prstGeom prst="rect">
            <a:avLst/>
          </a:prstGeom>
          <a:noFill/>
        </p:spPr>
        <p:txBody>
          <a:bodyPr wrap="square" rtlCol="0">
            <a:spAutoFit/>
          </a:bodyPr>
          <a:lstStyle/>
          <a:p>
            <a:r>
              <a:rPr lang="en-US" sz="3600" b="1" dirty="0"/>
              <a:t>Pradip Patelia</a:t>
            </a:r>
          </a:p>
          <a:p>
            <a:r>
              <a:rPr lang="en-US" sz="3200" b="1" dirty="0"/>
              <a:t>daiict19018</a:t>
            </a:r>
          </a:p>
        </p:txBody>
      </p:sp>
      <p:sp>
        <p:nvSpPr>
          <p:cNvPr id="9" name="TextBox 8">
            <a:extLst>
              <a:ext uri="{FF2B5EF4-FFF2-40B4-BE49-F238E27FC236}">
                <a16:creationId xmlns:a16="http://schemas.microsoft.com/office/drawing/2014/main" id="{2F35F260-D7C9-F3EE-DE10-FD18F9048C5D}"/>
              </a:ext>
            </a:extLst>
          </p:cNvPr>
          <p:cNvSpPr txBox="1"/>
          <p:nvPr/>
        </p:nvSpPr>
        <p:spPr>
          <a:xfrm>
            <a:off x="1689100" y="5562600"/>
            <a:ext cx="2667000" cy="1077218"/>
          </a:xfrm>
          <a:prstGeom prst="rect">
            <a:avLst/>
          </a:prstGeom>
          <a:noFill/>
        </p:spPr>
        <p:txBody>
          <a:bodyPr wrap="square" rtlCol="0">
            <a:spAutoFit/>
          </a:bodyPr>
          <a:lstStyle/>
          <a:p>
            <a:r>
              <a:rPr lang="en-US" sz="3200" b="1" dirty="0"/>
              <a:t>Rachit Patel</a:t>
            </a:r>
          </a:p>
          <a:p>
            <a:r>
              <a:rPr lang="en-US" sz="3200" b="1" dirty="0"/>
              <a:t>daiict19028</a:t>
            </a:r>
          </a:p>
        </p:txBody>
      </p:sp>
      <p:sp>
        <p:nvSpPr>
          <p:cNvPr id="10" name="TextBox 9">
            <a:extLst>
              <a:ext uri="{FF2B5EF4-FFF2-40B4-BE49-F238E27FC236}">
                <a16:creationId xmlns:a16="http://schemas.microsoft.com/office/drawing/2014/main" id="{0DA6BE96-2641-E0A1-C209-1EF79C043091}"/>
              </a:ext>
            </a:extLst>
          </p:cNvPr>
          <p:cNvSpPr txBox="1"/>
          <p:nvPr/>
        </p:nvSpPr>
        <p:spPr>
          <a:xfrm>
            <a:off x="5880100" y="4743091"/>
            <a:ext cx="838200" cy="584775"/>
          </a:xfrm>
          <a:prstGeom prst="rect">
            <a:avLst/>
          </a:prstGeom>
          <a:noFill/>
        </p:spPr>
        <p:txBody>
          <a:bodyPr wrap="square" rtlCol="0">
            <a:spAutoFit/>
          </a:bodyPr>
          <a:lstStyle/>
          <a:p>
            <a:r>
              <a:rPr lang="en-US" sz="3200" b="1" dirty="0"/>
              <a:t>By:</a:t>
            </a:r>
          </a:p>
        </p:txBody>
      </p:sp>
      <p:sp>
        <p:nvSpPr>
          <p:cNvPr id="11" name="TextBox 10">
            <a:extLst>
              <a:ext uri="{FF2B5EF4-FFF2-40B4-BE49-F238E27FC236}">
                <a16:creationId xmlns:a16="http://schemas.microsoft.com/office/drawing/2014/main" id="{01C0D0FD-5EDF-70DC-8AC9-2A0E86A2961C}"/>
              </a:ext>
            </a:extLst>
          </p:cNvPr>
          <p:cNvSpPr txBox="1"/>
          <p:nvPr/>
        </p:nvSpPr>
        <p:spPr>
          <a:xfrm>
            <a:off x="5110481" y="7032642"/>
            <a:ext cx="3398519" cy="584775"/>
          </a:xfrm>
          <a:prstGeom prst="rect">
            <a:avLst/>
          </a:prstGeom>
          <a:noFill/>
        </p:spPr>
        <p:txBody>
          <a:bodyPr wrap="square" rtlCol="0">
            <a:spAutoFit/>
          </a:bodyPr>
          <a:lstStyle/>
          <a:p>
            <a:r>
              <a:rPr lang="en-US" sz="3200" b="1" dirty="0"/>
              <a:t>Submitted to:</a:t>
            </a:r>
          </a:p>
        </p:txBody>
      </p:sp>
      <p:sp>
        <p:nvSpPr>
          <p:cNvPr id="12" name="TextBox 11">
            <a:extLst>
              <a:ext uri="{FF2B5EF4-FFF2-40B4-BE49-F238E27FC236}">
                <a16:creationId xmlns:a16="http://schemas.microsoft.com/office/drawing/2014/main" id="{42240C9C-0B30-D0CD-A70A-F717A03302A6}"/>
              </a:ext>
            </a:extLst>
          </p:cNvPr>
          <p:cNvSpPr txBox="1"/>
          <p:nvPr/>
        </p:nvSpPr>
        <p:spPr>
          <a:xfrm>
            <a:off x="389592" y="8057305"/>
            <a:ext cx="5935387" cy="2214068"/>
          </a:xfrm>
          <a:prstGeom prst="rect">
            <a:avLst/>
          </a:prstGeom>
          <a:noFill/>
        </p:spPr>
        <p:txBody>
          <a:bodyPr wrap="square" rtlCol="0">
            <a:spAutoFit/>
          </a:bodyPr>
          <a:lstStyle/>
          <a:p>
            <a:pPr marL="0" marR="0" algn="ctr">
              <a:lnSpc>
                <a:spcPct val="107000"/>
              </a:lnSpc>
              <a:spcBef>
                <a:spcPts val="0"/>
              </a:spcBef>
              <a:spcAft>
                <a:spcPts val="800"/>
              </a:spcAft>
            </a:pPr>
            <a:r>
              <a:rPr lang="en-IN" sz="2800" b="1" kern="100" dirty="0">
                <a:effectLst/>
                <a:ea typeface="Times New Roman" panose="02020603050405020304" pitchFamily="18" charset="0"/>
                <a:cs typeface="Times New Roman" panose="02020603050405020304" pitchFamily="18" charset="0"/>
              </a:rPr>
              <a:t>Dr. N. R. Patel</a:t>
            </a:r>
            <a:endParaRPr lang="en-US" sz="2800" kern="100" dirty="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2800" b="1" kern="100" dirty="0">
                <a:effectLst/>
                <a:ea typeface="Times New Roman" panose="02020603050405020304" pitchFamily="18" charset="0"/>
                <a:cs typeface="Times New Roman" panose="02020603050405020304" pitchFamily="18" charset="0"/>
              </a:rPr>
              <a:t>(Agriculture &amp; Soils Department)</a:t>
            </a:r>
            <a:endParaRPr lang="en-US" sz="2800" kern="100" dirty="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2800" b="1" kern="100" dirty="0">
                <a:effectLst/>
                <a:ea typeface="Times New Roman" panose="02020603050405020304" pitchFamily="18" charset="0"/>
                <a:cs typeface="Times New Roman" panose="02020603050405020304" pitchFamily="18" charset="0"/>
              </a:rPr>
              <a:t> </a:t>
            </a:r>
            <a:endParaRPr lang="en-US" sz="2800" kern="100" dirty="0">
              <a:effectLst/>
              <a:ea typeface="Calibri" panose="020F0502020204030204" pitchFamily="34" charset="0"/>
              <a:cs typeface="Times New Roman" panose="02020603050405020304" pitchFamily="18" charset="0"/>
            </a:endParaRPr>
          </a:p>
          <a:p>
            <a:endParaRPr lang="en-US" sz="2800" dirty="0"/>
          </a:p>
        </p:txBody>
      </p:sp>
      <p:sp>
        <p:nvSpPr>
          <p:cNvPr id="13" name="TextBox 12">
            <a:extLst>
              <a:ext uri="{FF2B5EF4-FFF2-40B4-BE49-F238E27FC236}">
                <a16:creationId xmlns:a16="http://schemas.microsoft.com/office/drawing/2014/main" id="{234889BC-FEDB-3822-7E62-A281E1875999}"/>
              </a:ext>
            </a:extLst>
          </p:cNvPr>
          <p:cNvSpPr txBox="1"/>
          <p:nvPr/>
        </p:nvSpPr>
        <p:spPr>
          <a:xfrm flipH="1">
            <a:off x="7081293" y="8090311"/>
            <a:ext cx="5181600" cy="1094210"/>
          </a:xfrm>
          <a:prstGeom prst="rect">
            <a:avLst/>
          </a:prstGeom>
          <a:noFill/>
        </p:spPr>
        <p:txBody>
          <a:bodyPr wrap="square" rtlCol="0">
            <a:spAutoFit/>
          </a:bodyPr>
          <a:lstStyle/>
          <a:p>
            <a:pPr marL="0" marR="0" algn="ctr">
              <a:lnSpc>
                <a:spcPct val="107000"/>
              </a:lnSpc>
              <a:spcBef>
                <a:spcPts val="0"/>
              </a:spcBef>
              <a:spcAft>
                <a:spcPts val="800"/>
              </a:spcAft>
            </a:pPr>
            <a:r>
              <a:rPr lang="en-IN" sz="2800" b="1" kern="100" dirty="0">
                <a:effectLst/>
                <a:ea typeface="Times New Roman" panose="02020603050405020304" pitchFamily="18" charset="0"/>
                <a:cs typeface="Times New Roman" panose="02020603050405020304" pitchFamily="18" charset="0"/>
              </a:rPr>
              <a:t>Dr. Prasun Kumar Gupta</a:t>
            </a:r>
            <a:endParaRPr lang="en-US" sz="2800" kern="100" dirty="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2800" b="1" kern="100" dirty="0">
                <a:effectLst/>
                <a:ea typeface="Times New Roman" panose="02020603050405020304" pitchFamily="18" charset="0"/>
                <a:cs typeface="Times New Roman" panose="02020603050405020304" pitchFamily="18" charset="0"/>
              </a:rPr>
              <a:t>(Geo-Informatics Department)</a:t>
            </a:r>
            <a:endParaRPr lang="en-US" sz="2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1460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0873" y="-1239129"/>
            <a:ext cx="9394001" cy="703211"/>
          </a:xfrm>
          <a:prstGeom prst="rect">
            <a:avLst/>
          </a:prstGeom>
        </p:spPr>
        <p:txBody>
          <a:bodyPr vert="horz" wrap="square" lIns="0" tIns="16097" rIns="0" bIns="0" rtlCol="0">
            <a:spAutoFit/>
          </a:bodyPr>
          <a:lstStyle/>
          <a:p>
            <a:pPr marL="13998">
              <a:spcBef>
                <a:spcPts val="126"/>
              </a:spcBef>
            </a:pPr>
            <a:r>
              <a:rPr spc="-188" dirty="0"/>
              <a:t>Conclusion</a:t>
            </a:r>
            <a:r>
              <a:rPr spc="-623" dirty="0"/>
              <a:t> </a:t>
            </a:r>
            <a:r>
              <a:rPr spc="-182" dirty="0"/>
              <a:t>and</a:t>
            </a:r>
            <a:r>
              <a:rPr spc="-672" dirty="0"/>
              <a:t> </a:t>
            </a:r>
            <a:r>
              <a:rPr spc="-326" dirty="0"/>
              <a:t>Future</a:t>
            </a:r>
            <a:r>
              <a:rPr spc="-612" dirty="0"/>
              <a:t> </a:t>
            </a:r>
            <a:r>
              <a:rPr spc="-22" dirty="0"/>
              <a:t>Steps</a:t>
            </a:r>
          </a:p>
        </p:txBody>
      </p:sp>
      <p:sp>
        <p:nvSpPr>
          <p:cNvPr id="8" name="object 8"/>
          <p:cNvSpPr txBox="1"/>
          <p:nvPr/>
        </p:nvSpPr>
        <p:spPr>
          <a:xfrm>
            <a:off x="889000" y="765208"/>
            <a:ext cx="3124200" cy="510818"/>
          </a:xfrm>
          <a:prstGeom prst="rect">
            <a:avLst/>
          </a:prstGeom>
        </p:spPr>
        <p:txBody>
          <a:bodyPr vert="horz" wrap="square" lIns="0" tIns="18198" rIns="0" bIns="0" rtlCol="0">
            <a:spAutoFit/>
          </a:bodyPr>
          <a:lstStyle/>
          <a:p>
            <a:pPr marL="471198" indent="-457200">
              <a:spcBef>
                <a:spcPts val="143"/>
              </a:spcBef>
              <a:buFont typeface="Wingdings" panose="05000000000000000000" pitchFamily="2" charset="2"/>
              <a:buChar char="q"/>
            </a:pPr>
            <a:r>
              <a:rPr lang="en-US" sz="3200" b="1" dirty="0">
                <a:latin typeface="Arial Rounded MT Bold" panose="020F0704030504030204" pitchFamily="34" charset="0"/>
                <a:cs typeface="Trebuchet MS"/>
              </a:rPr>
              <a:t>Conclusion</a:t>
            </a:r>
          </a:p>
        </p:txBody>
      </p:sp>
      <p:sp>
        <p:nvSpPr>
          <p:cNvPr id="20" name="TextBox 19">
            <a:extLst>
              <a:ext uri="{FF2B5EF4-FFF2-40B4-BE49-F238E27FC236}">
                <a16:creationId xmlns:a16="http://schemas.microsoft.com/office/drawing/2014/main" id="{F9482AAB-A948-60FB-CBBE-4382917404AD}"/>
              </a:ext>
            </a:extLst>
          </p:cNvPr>
          <p:cNvSpPr txBox="1"/>
          <p:nvPr/>
        </p:nvSpPr>
        <p:spPr>
          <a:xfrm>
            <a:off x="1955800" y="2577152"/>
            <a:ext cx="8534400" cy="3108543"/>
          </a:xfrm>
          <a:prstGeom prst="rect">
            <a:avLst/>
          </a:prstGeom>
          <a:solidFill>
            <a:schemeClr val="accent1">
              <a:lumMod val="60000"/>
              <a:lumOff val="40000"/>
            </a:schemeClr>
          </a:solidFill>
          <a:ln w="57150">
            <a:noFill/>
          </a:ln>
        </p:spPr>
        <p:txBody>
          <a:bodyPr wrap="square">
            <a:spAutoFit/>
          </a:bodyPr>
          <a:lstStyle/>
          <a:p>
            <a:r>
              <a:rPr lang="en-IN" sz="2800" dirty="0">
                <a:latin typeface="Segoe UI Variable Text Semibold" pitchFamily="2" charset="0"/>
                <a:ea typeface="Calibri" panose="020F0502020204030204" pitchFamily="34" charset="0"/>
              </a:rPr>
              <a:t>Through</a:t>
            </a:r>
            <a:r>
              <a:rPr lang="en-IN" sz="2800" dirty="0">
                <a:effectLst/>
                <a:latin typeface="Segoe UI Variable Text Semibold" pitchFamily="2" charset="0"/>
                <a:ea typeface="Calibri" panose="020F0502020204030204" pitchFamily="34" charset="0"/>
              </a:rPr>
              <a:t> </a:t>
            </a:r>
            <a:r>
              <a:rPr lang="en-IN" sz="2800" dirty="0">
                <a:latin typeface="Segoe UI Variable Text Semibold" pitchFamily="2" charset="0"/>
                <a:ea typeface="Calibri" panose="020F0502020204030204" pitchFamily="34" charset="0"/>
              </a:rPr>
              <a:t>o</a:t>
            </a:r>
            <a:r>
              <a:rPr lang="en-IN" sz="2800" dirty="0">
                <a:effectLst/>
                <a:latin typeface="Segoe UI Variable Text Semibold" pitchFamily="2" charset="0"/>
                <a:ea typeface="Calibri" panose="020F0502020204030204" pitchFamily="34" charset="0"/>
              </a:rPr>
              <a:t>ur </a:t>
            </a:r>
            <a:r>
              <a:rPr lang="en-IN" sz="2800" dirty="0">
                <a:latin typeface="Segoe UI Variable Text Semibold" pitchFamily="2" charset="0"/>
                <a:ea typeface="Calibri" panose="020F0502020204030204" pitchFamily="34" charset="0"/>
              </a:rPr>
              <a:t>p</a:t>
            </a:r>
            <a:r>
              <a:rPr lang="en-IN" sz="2800" dirty="0">
                <a:effectLst/>
                <a:latin typeface="Segoe UI Variable Text Semibold" pitchFamily="2" charset="0"/>
                <a:ea typeface="Calibri" panose="020F0502020204030204" pitchFamily="34" charset="0"/>
              </a:rPr>
              <a:t>roject, we found out that the water stress has the significant impact on the crop yield. It</a:t>
            </a:r>
            <a:r>
              <a:rPr lang="en-US" sz="2800" dirty="0">
                <a:latin typeface="Segoe UI Variable Text Semibold" pitchFamily="2" charset="0"/>
              </a:rPr>
              <a:t> is a critical issue that impacts crop yield and food security worldwide. Our research sheds light on the factors that affect crop yield and highlights the importance of using machine learning to make informed predictions.</a:t>
            </a:r>
            <a:r>
              <a:rPr lang="en-IN" sz="2800" kern="100" dirty="0">
                <a:effectLst/>
                <a:latin typeface="Segoe UI Variable Text Semibold" pitchFamily="2" charset="0"/>
                <a:ea typeface="Calibri" panose="020F0502020204030204" pitchFamily="34" charset="0"/>
                <a:cs typeface="Times New Roman" panose="02020603050405020304" pitchFamily="18" charset="0"/>
              </a:rPr>
              <a:t> </a:t>
            </a:r>
            <a:endParaRPr lang="en-US" sz="2800" kern="100" dirty="0">
              <a:effectLst/>
              <a:latin typeface="Segoe UI Variable Text Semibold"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6E7436-9770-53EC-6C4C-84121FFAB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425" y="3209925"/>
            <a:ext cx="7067550" cy="3028950"/>
          </a:xfrm>
          <a:prstGeom prst="rect">
            <a:avLst/>
          </a:prstGeom>
        </p:spPr>
      </p:pic>
    </p:spTree>
    <p:extLst>
      <p:ext uri="{BB962C8B-B14F-4D97-AF65-F5344CB8AC3E}">
        <p14:creationId xmlns:p14="http://schemas.microsoft.com/office/powerpoint/2010/main" val="2162832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1800" y="187657"/>
            <a:ext cx="6543342" cy="3828512"/>
          </a:xfrm>
          <a:prstGeom prst="rect">
            <a:avLst/>
          </a:prstGeom>
        </p:spPr>
        <p:txBody>
          <a:bodyPr vert="horz" wrap="square" lIns="0" tIns="108486" rIns="0" bIns="0" rtlCol="0">
            <a:spAutoFit/>
          </a:bodyPr>
          <a:lstStyle/>
          <a:p>
            <a:pPr marL="13998" marR="5600">
              <a:lnSpc>
                <a:spcPts val="5786"/>
              </a:lnSpc>
              <a:spcBef>
                <a:spcPts val="854"/>
              </a:spcBef>
            </a:pPr>
            <a:r>
              <a:rPr lang="en-US" sz="5346" dirty="0">
                <a:latin typeface="Arial Rounded MT Bold" panose="020F0704030504030204" pitchFamily="34" charset="0"/>
                <a:ea typeface="MS Mincho" panose="02020609040205080304" pitchFamily="49" charset="-128"/>
                <a:cs typeface="Tahoma"/>
              </a:rPr>
              <a:t>The effects of  Water Stress on Crop Yield and Yield Estimation using ML</a:t>
            </a:r>
            <a:endParaRPr sz="5346" dirty="0">
              <a:latin typeface="Arial Rounded MT Bold" panose="020F0704030504030204" pitchFamily="34" charset="0"/>
              <a:ea typeface="MS Mincho" panose="02020609040205080304" pitchFamily="49" charset="-128"/>
              <a:cs typeface="Tahoma"/>
            </a:endParaRPr>
          </a:p>
        </p:txBody>
      </p:sp>
      <p:sp>
        <p:nvSpPr>
          <p:cNvPr id="10" name="TextBox 9">
            <a:extLst>
              <a:ext uri="{FF2B5EF4-FFF2-40B4-BE49-F238E27FC236}">
                <a16:creationId xmlns:a16="http://schemas.microsoft.com/office/drawing/2014/main" id="{81CDA6C3-501D-686D-8060-14DF43BD5E9C}"/>
              </a:ext>
            </a:extLst>
          </p:cNvPr>
          <p:cNvSpPr txBox="1"/>
          <p:nvPr/>
        </p:nvSpPr>
        <p:spPr>
          <a:xfrm>
            <a:off x="429905" y="4536743"/>
            <a:ext cx="6064155" cy="3755644"/>
          </a:xfrm>
          <a:prstGeom prst="rect">
            <a:avLst/>
          </a:prstGeom>
          <a:noFill/>
        </p:spPr>
        <p:txBody>
          <a:bodyPr wrap="square">
            <a:spAutoFit/>
          </a:bodyPr>
          <a:lstStyle/>
          <a:p>
            <a:r>
              <a:rPr lang="en-US" sz="2645" dirty="0">
                <a:latin typeface="Segoe UI Variable Small Semibol" pitchFamily="2" charset="0"/>
              </a:rPr>
              <a:t>In this study, we explore the impact of water stress on Wheat yield for Punjab region, using Exploratory Data Analysis in Python. Besides we used Machine Learning to predict yield. We leverage the satellite data from Google Earth Engine as well as wheat yield data for the Punjab region to generate models.</a:t>
            </a:r>
          </a:p>
        </p:txBody>
      </p:sp>
      <p:pic>
        <p:nvPicPr>
          <p:cNvPr id="4" name="Picture 3">
            <a:extLst>
              <a:ext uri="{FF2B5EF4-FFF2-40B4-BE49-F238E27FC236}">
                <a16:creationId xmlns:a16="http://schemas.microsoft.com/office/drawing/2014/main" id="{1322BB61-6BFE-7681-13D4-96C2E977E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244" y="0"/>
            <a:ext cx="6064155" cy="944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308F42AC-283B-304B-0C5D-3E1B67782D8C}"/>
              </a:ext>
            </a:extLst>
          </p:cNvPr>
          <p:cNvSpPr/>
          <p:nvPr/>
        </p:nvSpPr>
        <p:spPr>
          <a:xfrm>
            <a:off x="7324394" y="6550745"/>
            <a:ext cx="4266869" cy="217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EF6E76B-2CB6-FA40-15EE-5B58B0AB92C5}"/>
              </a:ext>
            </a:extLst>
          </p:cNvPr>
          <p:cNvSpPr/>
          <p:nvPr/>
        </p:nvSpPr>
        <p:spPr>
          <a:xfrm>
            <a:off x="7214089" y="1415847"/>
            <a:ext cx="4798002" cy="2272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520873B-7A66-707E-4548-F34E5BB51DD1}"/>
              </a:ext>
            </a:extLst>
          </p:cNvPr>
          <p:cNvSpPr/>
          <p:nvPr/>
        </p:nvSpPr>
        <p:spPr>
          <a:xfrm>
            <a:off x="1197775" y="4230154"/>
            <a:ext cx="4118010" cy="2132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p:nvPr/>
        </p:nvSpPr>
        <p:spPr>
          <a:xfrm>
            <a:off x="5249" y="-477690"/>
            <a:ext cx="12587902" cy="10661397"/>
          </a:xfrm>
          <a:custGeom>
            <a:avLst/>
            <a:gdLst/>
            <a:ahLst/>
            <a:cxnLst/>
            <a:rect l="l" t="t" r="r" b="b"/>
            <a:pathLst>
              <a:path w="11420475" h="7019925">
                <a:moveTo>
                  <a:pt x="0" y="0"/>
                </a:moveTo>
                <a:lnTo>
                  <a:pt x="11420474" y="0"/>
                </a:lnTo>
                <a:lnTo>
                  <a:pt x="11420474" y="7019924"/>
                </a:lnTo>
                <a:lnTo>
                  <a:pt x="0" y="7019924"/>
                </a:lnTo>
                <a:lnTo>
                  <a:pt x="0" y="0"/>
                </a:lnTo>
                <a:close/>
              </a:path>
            </a:pathLst>
          </a:custGeom>
          <a:ln w="9524">
            <a:solidFill>
              <a:srgbClr val="E4DFDE"/>
            </a:solidFill>
          </a:ln>
        </p:spPr>
        <p:txBody>
          <a:bodyPr wrap="square" lIns="0" tIns="0" rIns="0" bIns="0" rtlCol="0"/>
          <a:lstStyle/>
          <a:p>
            <a:endParaRPr/>
          </a:p>
        </p:txBody>
      </p:sp>
      <p:grpSp>
        <p:nvGrpSpPr>
          <p:cNvPr id="4" name="object 4"/>
          <p:cNvGrpSpPr/>
          <p:nvPr/>
        </p:nvGrpSpPr>
        <p:grpSpPr>
          <a:xfrm>
            <a:off x="6203222" y="788116"/>
            <a:ext cx="1091861" cy="5280829"/>
            <a:chOff x="5522118" y="1762124"/>
            <a:chExt cx="990600" cy="4791075"/>
          </a:xfrm>
        </p:grpSpPr>
        <p:sp>
          <p:nvSpPr>
            <p:cNvPr id="5" name="object 5"/>
            <p:cNvSpPr/>
            <p:nvPr/>
          </p:nvSpPr>
          <p:spPr>
            <a:xfrm>
              <a:off x="5695937" y="1762137"/>
              <a:ext cx="817244" cy="4791075"/>
            </a:xfrm>
            <a:custGeom>
              <a:avLst/>
              <a:gdLst/>
              <a:ahLst/>
              <a:cxnLst/>
              <a:rect l="l" t="t" r="r" b="b"/>
              <a:pathLst>
                <a:path w="817245" h="4791075">
                  <a:moveTo>
                    <a:pt x="38100" y="0"/>
                  </a:moveTo>
                  <a:lnTo>
                    <a:pt x="0" y="0"/>
                  </a:lnTo>
                  <a:lnTo>
                    <a:pt x="0" y="4791062"/>
                  </a:lnTo>
                  <a:lnTo>
                    <a:pt x="38100" y="4791062"/>
                  </a:lnTo>
                  <a:lnTo>
                    <a:pt x="38100" y="0"/>
                  </a:lnTo>
                  <a:close/>
                </a:path>
                <a:path w="817245" h="4791075">
                  <a:moveTo>
                    <a:pt x="816775" y="249580"/>
                  </a:moveTo>
                  <a:lnTo>
                    <a:pt x="216700" y="249580"/>
                  </a:lnTo>
                  <a:lnTo>
                    <a:pt x="216700" y="278155"/>
                  </a:lnTo>
                  <a:lnTo>
                    <a:pt x="816775" y="278155"/>
                  </a:lnTo>
                  <a:lnTo>
                    <a:pt x="816775" y="249580"/>
                  </a:lnTo>
                  <a:close/>
                </a:path>
              </a:pathLst>
            </a:custGeom>
            <a:solidFill>
              <a:srgbClr val="B4B6E3"/>
            </a:solidFill>
          </p:spPr>
          <p:txBody>
            <a:bodyPr wrap="square" lIns="0" tIns="0" rIns="0" bIns="0" rtlCol="0"/>
            <a:lstStyle/>
            <a:p>
              <a:endParaRPr dirty="0"/>
            </a:p>
          </p:txBody>
        </p:sp>
        <p:sp>
          <p:nvSpPr>
            <p:cNvPr id="6" name="object 6"/>
            <p:cNvSpPr/>
            <p:nvPr/>
          </p:nvSpPr>
          <p:spPr>
            <a:xfrm>
              <a:off x="5526881" y="1833562"/>
              <a:ext cx="381000" cy="381000"/>
            </a:xfrm>
            <a:custGeom>
              <a:avLst/>
              <a:gdLst/>
              <a:ahLst/>
              <a:cxnLst/>
              <a:rect l="l" t="t" r="r" b="b"/>
              <a:pathLst>
                <a:path w="381000" h="381000">
                  <a:moveTo>
                    <a:pt x="332052" y="380999"/>
                  </a:moveTo>
                  <a:lnTo>
                    <a:pt x="48947" y="380999"/>
                  </a:lnTo>
                  <a:lnTo>
                    <a:pt x="45540" y="380664"/>
                  </a:lnTo>
                  <a:lnTo>
                    <a:pt x="10739" y="360577"/>
                  </a:lnTo>
                  <a:lnTo>
                    <a:pt x="0" y="332052"/>
                  </a:lnTo>
                  <a:lnTo>
                    <a:pt x="0" y="328612"/>
                  </a:lnTo>
                  <a:lnTo>
                    <a:pt x="0" y="48947"/>
                  </a:lnTo>
                  <a:lnTo>
                    <a:pt x="17776" y="12911"/>
                  </a:lnTo>
                  <a:lnTo>
                    <a:pt x="48947" y="0"/>
                  </a:lnTo>
                  <a:lnTo>
                    <a:pt x="332052" y="0"/>
                  </a:lnTo>
                  <a:lnTo>
                    <a:pt x="368088" y="17776"/>
                  </a:lnTo>
                  <a:lnTo>
                    <a:pt x="380999" y="48947"/>
                  </a:lnTo>
                  <a:lnTo>
                    <a:pt x="380999" y="332052"/>
                  </a:lnTo>
                  <a:lnTo>
                    <a:pt x="363223" y="368088"/>
                  </a:lnTo>
                  <a:lnTo>
                    <a:pt x="335459" y="380664"/>
                  </a:lnTo>
                  <a:lnTo>
                    <a:pt x="332052" y="380999"/>
                  </a:lnTo>
                  <a:close/>
                </a:path>
              </a:pathLst>
            </a:custGeom>
            <a:solidFill>
              <a:srgbClr val="D9DAF1"/>
            </a:solidFill>
          </p:spPr>
          <p:txBody>
            <a:bodyPr wrap="square" lIns="0" tIns="0" rIns="0" bIns="0" rtlCol="0"/>
            <a:lstStyle/>
            <a:p>
              <a:endParaRPr/>
            </a:p>
          </p:txBody>
        </p:sp>
        <p:sp>
          <p:nvSpPr>
            <p:cNvPr id="7" name="object 7"/>
            <p:cNvSpPr/>
            <p:nvPr/>
          </p:nvSpPr>
          <p:spPr>
            <a:xfrm>
              <a:off x="5526881" y="1833562"/>
              <a:ext cx="381000" cy="381000"/>
            </a:xfrm>
            <a:custGeom>
              <a:avLst/>
              <a:gdLst/>
              <a:ahLst/>
              <a:cxnLst/>
              <a:rect l="l" t="t" r="r" b="b"/>
              <a:pathLst>
                <a:path w="381000" h="381000">
                  <a:moveTo>
                    <a:pt x="0" y="328612"/>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12911" y="17776"/>
                  </a:lnTo>
                  <a:lnTo>
                    <a:pt x="15343" y="15343"/>
                  </a:lnTo>
                  <a:lnTo>
                    <a:pt x="17776" y="12911"/>
                  </a:lnTo>
                  <a:lnTo>
                    <a:pt x="52387" y="0"/>
                  </a:lnTo>
                  <a:lnTo>
                    <a:pt x="328612" y="0"/>
                  </a:lnTo>
                  <a:lnTo>
                    <a:pt x="332052" y="0"/>
                  </a:lnTo>
                  <a:lnTo>
                    <a:pt x="335459" y="335"/>
                  </a:lnTo>
                  <a:lnTo>
                    <a:pt x="338832" y="1006"/>
                  </a:lnTo>
                  <a:lnTo>
                    <a:pt x="342206" y="1677"/>
                  </a:lnTo>
                  <a:lnTo>
                    <a:pt x="365655" y="15343"/>
                  </a:lnTo>
                  <a:lnTo>
                    <a:pt x="368088" y="17776"/>
                  </a:lnTo>
                  <a:lnTo>
                    <a:pt x="379993" y="42167"/>
                  </a:lnTo>
                  <a:lnTo>
                    <a:pt x="380664" y="45540"/>
                  </a:lnTo>
                  <a:lnTo>
                    <a:pt x="380999" y="48947"/>
                  </a:lnTo>
                  <a:lnTo>
                    <a:pt x="380999" y="52387"/>
                  </a:lnTo>
                  <a:lnTo>
                    <a:pt x="380999" y="328612"/>
                  </a:lnTo>
                  <a:lnTo>
                    <a:pt x="380999" y="332052"/>
                  </a:lnTo>
                  <a:lnTo>
                    <a:pt x="380664" y="335459"/>
                  </a:lnTo>
                  <a:lnTo>
                    <a:pt x="379993" y="338832"/>
                  </a:lnTo>
                  <a:lnTo>
                    <a:pt x="379322" y="342206"/>
                  </a:lnTo>
                  <a:lnTo>
                    <a:pt x="365655" y="365655"/>
                  </a:lnTo>
                  <a:lnTo>
                    <a:pt x="363223" y="368088"/>
                  </a:lnTo>
                  <a:lnTo>
                    <a:pt x="360577" y="370259"/>
                  </a:lnTo>
                  <a:lnTo>
                    <a:pt x="357717" y="372171"/>
                  </a:lnTo>
                  <a:lnTo>
                    <a:pt x="354857" y="374082"/>
                  </a:lnTo>
                  <a:lnTo>
                    <a:pt x="351838" y="375695"/>
                  </a:lnTo>
                  <a:lnTo>
                    <a:pt x="348660" y="377012"/>
                  </a:lnTo>
                  <a:lnTo>
                    <a:pt x="345482" y="378328"/>
                  </a:lnTo>
                  <a:lnTo>
                    <a:pt x="328612" y="380999"/>
                  </a:lnTo>
                  <a:lnTo>
                    <a:pt x="52387" y="380999"/>
                  </a:lnTo>
                  <a:lnTo>
                    <a:pt x="32339" y="377012"/>
                  </a:lnTo>
                  <a:lnTo>
                    <a:pt x="29161" y="375695"/>
                  </a:lnTo>
                  <a:lnTo>
                    <a:pt x="8828" y="357717"/>
                  </a:lnTo>
                  <a:lnTo>
                    <a:pt x="6917" y="354857"/>
                  </a:lnTo>
                  <a:lnTo>
                    <a:pt x="5304" y="351838"/>
                  </a:lnTo>
                  <a:lnTo>
                    <a:pt x="3987" y="348660"/>
                  </a:lnTo>
                  <a:lnTo>
                    <a:pt x="2671" y="345482"/>
                  </a:lnTo>
                  <a:lnTo>
                    <a:pt x="1677" y="342206"/>
                  </a:lnTo>
                  <a:lnTo>
                    <a:pt x="1006" y="338832"/>
                  </a:lnTo>
                  <a:lnTo>
                    <a:pt x="335" y="335459"/>
                  </a:lnTo>
                  <a:lnTo>
                    <a:pt x="0" y="332052"/>
                  </a:lnTo>
                  <a:lnTo>
                    <a:pt x="0" y="328612"/>
                  </a:lnTo>
                  <a:close/>
                </a:path>
              </a:pathLst>
            </a:custGeom>
            <a:ln w="9524">
              <a:solidFill>
                <a:srgbClr val="B4B6E3"/>
              </a:solidFill>
            </a:ln>
          </p:spPr>
          <p:txBody>
            <a:bodyPr wrap="square" lIns="0" tIns="0" rIns="0" bIns="0" rtlCol="0"/>
            <a:lstStyle/>
            <a:p>
              <a:endParaRPr/>
            </a:p>
          </p:txBody>
        </p:sp>
      </p:grpSp>
      <p:sp>
        <p:nvSpPr>
          <p:cNvPr id="8" name="object 8"/>
          <p:cNvSpPr txBox="1"/>
          <p:nvPr/>
        </p:nvSpPr>
        <p:spPr>
          <a:xfrm>
            <a:off x="6318434" y="835262"/>
            <a:ext cx="167279" cy="426823"/>
          </a:xfrm>
          <a:prstGeom prst="rect">
            <a:avLst/>
          </a:prstGeom>
        </p:spPr>
        <p:txBody>
          <a:bodyPr vert="horz" wrap="square" lIns="0" tIns="19597" rIns="0" bIns="0" rtlCol="0">
            <a:spAutoFit/>
          </a:bodyPr>
          <a:lstStyle/>
          <a:p>
            <a:pPr marL="13998">
              <a:spcBef>
                <a:spcPts val="155"/>
              </a:spcBef>
            </a:pPr>
            <a:r>
              <a:rPr sz="2645" spc="-298" dirty="0">
                <a:solidFill>
                  <a:srgbClr val="262525"/>
                </a:solidFill>
                <a:latin typeface="Trebuchet MS"/>
                <a:cs typeface="Trebuchet MS"/>
              </a:rPr>
              <a:t>1</a:t>
            </a:r>
            <a:endParaRPr sz="2645" dirty="0">
              <a:latin typeface="Trebuchet MS"/>
              <a:cs typeface="Trebuchet MS"/>
            </a:endParaRPr>
          </a:p>
        </p:txBody>
      </p:sp>
      <p:sp>
        <p:nvSpPr>
          <p:cNvPr id="10" name="object 10"/>
          <p:cNvSpPr txBox="1"/>
          <p:nvPr/>
        </p:nvSpPr>
        <p:spPr>
          <a:xfrm>
            <a:off x="7534891" y="1546125"/>
            <a:ext cx="4097978" cy="1719978"/>
          </a:xfrm>
          <a:prstGeom prst="rect">
            <a:avLst/>
          </a:prstGeom>
        </p:spPr>
        <p:txBody>
          <a:bodyPr vert="horz" wrap="square" lIns="0" tIns="9799" rIns="0" bIns="0" rtlCol="0">
            <a:spAutoFit/>
          </a:bodyPr>
          <a:lstStyle/>
          <a:p>
            <a:pPr marL="13998" marR="5600">
              <a:lnSpc>
                <a:spcPct val="126299"/>
              </a:lnSpc>
              <a:spcBef>
                <a:spcPts val="77"/>
              </a:spcBef>
            </a:pPr>
            <a:r>
              <a:rPr lang="en-US" b="1" dirty="0">
                <a:latin typeface="Segoe UI Variable Small Semibol" pitchFamily="2" charset="0"/>
                <a:cs typeface="Trebuchet MS"/>
              </a:rPr>
              <a:t>Water stress occurs when plants receive insufficient water due to drought, high temperatures, low soil moisture, or other factors that limit water availability.</a:t>
            </a:r>
          </a:p>
        </p:txBody>
      </p:sp>
      <p:grpSp>
        <p:nvGrpSpPr>
          <p:cNvPr id="11" name="object 11"/>
          <p:cNvGrpSpPr/>
          <p:nvPr/>
        </p:nvGrpSpPr>
        <p:grpSpPr>
          <a:xfrm>
            <a:off x="5558039" y="3242451"/>
            <a:ext cx="1081362" cy="430445"/>
            <a:chOff x="4926805" y="2686050"/>
            <a:chExt cx="981075" cy="390525"/>
          </a:xfrm>
        </p:grpSpPr>
        <p:sp>
          <p:nvSpPr>
            <p:cNvPr id="12" name="object 12"/>
            <p:cNvSpPr/>
            <p:nvPr/>
          </p:nvSpPr>
          <p:spPr>
            <a:xfrm>
              <a:off x="4926805" y="2868959"/>
              <a:ext cx="600075" cy="28575"/>
            </a:xfrm>
            <a:custGeom>
              <a:avLst/>
              <a:gdLst/>
              <a:ahLst/>
              <a:cxnLst/>
              <a:rect l="l" t="t" r="r" b="b"/>
              <a:pathLst>
                <a:path w="600075" h="28575">
                  <a:moveTo>
                    <a:pt x="600074" y="28574"/>
                  </a:moveTo>
                  <a:lnTo>
                    <a:pt x="0" y="28574"/>
                  </a:lnTo>
                  <a:lnTo>
                    <a:pt x="0" y="0"/>
                  </a:lnTo>
                  <a:lnTo>
                    <a:pt x="600074" y="0"/>
                  </a:lnTo>
                  <a:lnTo>
                    <a:pt x="600074" y="28574"/>
                  </a:lnTo>
                  <a:close/>
                </a:path>
              </a:pathLst>
            </a:custGeom>
            <a:solidFill>
              <a:srgbClr val="B4B6E3"/>
            </a:solidFill>
          </p:spPr>
          <p:txBody>
            <a:bodyPr wrap="square" lIns="0" tIns="0" rIns="0" bIns="0" rtlCol="0"/>
            <a:lstStyle/>
            <a:p>
              <a:endParaRPr/>
            </a:p>
          </p:txBody>
        </p:sp>
        <p:sp>
          <p:nvSpPr>
            <p:cNvPr id="13" name="object 13"/>
            <p:cNvSpPr/>
            <p:nvPr/>
          </p:nvSpPr>
          <p:spPr>
            <a:xfrm>
              <a:off x="5531643" y="2690812"/>
              <a:ext cx="371475" cy="381000"/>
            </a:xfrm>
            <a:custGeom>
              <a:avLst/>
              <a:gdLst/>
              <a:ahLst/>
              <a:cxnLst/>
              <a:rect l="l" t="t" r="r" b="b"/>
              <a:pathLst>
                <a:path w="371475" h="381000">
                  <a:moveTo>
                    <a:pt x="322527" y="380999"/>
                  </a:moveTo>
                  <a:lnTo>
                    <a:pt x="48947" y="380999"/>
                  </a:lnTo>
                  <a:lnTo>
                    <a:pt x="45540" y="380664"/>
                  </a:lnTo>
                  <a:lnTo>
                    <a:pt x="10739" y="360577"/>
                  </a:lnTo>
                  <a:lnTo>
                    <a:pt x="0" y="332052"/>
                  </a:lnTo>
                  <a:lnTo>
                    <a:pt x="0" y="328612"/>
                  </a:lnTo>
                  <a:lnTo>
                    <a:pt x="0" y="48947"/>
                  </a:lnTo>
                  <a:lnTo>
                    <a:pt x="17776" y="12911"/>
                  </a:lnTo>
                  <a:lnTo>
                    <a:pt x="48947" y="0"/>
                  </a:lnTo>
                  <a:lnTo>
                    <a:pt x="322527" y="0"/>
                  </a:lnTo>
                  <a:lnTo>
                    <a:pt x="358563" y="17776"/>
                  </a:lnTo>
                  <a:lnTo>
                    <a:pt x="371474" y="48947"/>
                  </a:lnTo>
                  <a:lnTo>
                    <a:pt x="371474" y="332052"/>
                  </a:lnTo>
                  <a:lnTo>
                    <a:pt x="353698" y="368088"/>
                  </a:lnTo>
                  <a:lnTo>
                    <a:pt x="325934" y="380664"/>
                  </a:lnTo>
                  <a:lnTo>
                    <a:pt x="322527" y="380999"/>
                  </a:lnTo>
                  <a:close/>
                </a:path>
              </a:pathLst>
            </a:custGeom>
            <a:solidFill>
              <a:srgbClr val="D9DAF1"/>
            </a:solidFill>
          </p:spPr>
          <p:txBody>
            <a:bodyPr wrap="square" lIns="0" tIns="0" rIns="0" bIns="0" rtlCol="0"/>
            <a:lstStyle/>
            <a:p>
              <a:endParaRPr/>
            </a:p>
          </p:txBody>
        </p:sp>
        <p:sp>
          <p:nvSpPr>
            <p:cNvPr id="14" name="object 14"/>
            <p:cNvSpPr/>
            <p:nvPr/>
          </p:nvSpPr>
          <p:spPr>
            <a:xfrm>
              <a:off x="5531643" y="2690812"/>
              <a:ext cx="371475" cy="381000"/>
            </a:xfrm>
            <a:custGeom>
              <a:avLst/>
              <a:gdLst/>
              <a:ahLst/>
              <a:cxnLst/>
              <a:rect l="l" t="t" r="r" b="b"/>
              <a:pathLst>
                <a:path w="371475" h="381000">
                  <a:moveTo>
                    <a:pt x="0" y="328612"/>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12911" y="17776"/>
                  </a:lnTo>
                  <a:lnTo>
                    <a:pt x="15343" y="15343"/>
                  </a:lnTo>
                  <a:lnTo>
                    <a:pt x="17776" y="12911"/>
                  </a:lnTo>
                  <a:lnTo>
                    <a:pt x="52387" y="0"/>
                  </a:lnTo>
                  <a:lnTo>
                    <a:pt x="319087" y="0"/>
                  </a:lnTo>
                  <a:lnTo>
                    <a:pt x="322527" y="0"/>
                  </a:lnTo>
                  <a:lnTo>
                    <a:pt x="325934" y="335"/>
                  </a:lnTo>
                  <a:lnTo>
                    <a:pt x="329307" y="1006"/>
                  </a:lnTo>
                  <a:lnTo>
                    <a:pt x="332681" y="1677"/>
                  </a:lnTo>
                  <a:lnTo>
                    <a:pt x="362646" y="23282"/>
                  </a:lnTo>
                  <a:lnTo>
                    <a:pt x="364557" y="26142"/>
                  </a:lnTo>
                  <a:lnTo>
                    <a:pt x="366170" y="29161"/>
                  </a:lnTo>
                  <a:lnTo>
                    <a:pt x="367487" y="32339"/>
                  </a:lnTo>
                  <a:lnTo>
                    <a:pt x="368803" y="35517"/>
                  </a:lnTo>
                  <a:lnTo>
                    <a:pt x="371474" y="52387"/>
                  </a:lnTo>
                  <a:lnTo>
                    <a:pt x="371474" y="328612"/>
                  </a:lnTo>
                  <a:lnTo>
                    <a:pt x="367487" y="348660"/>
                  </a:lnTo>
                  <a:lnTo>
                    <a:pt x="366170" y="351838"/>
                  </a:lnTo>
                  <a:lnTo>
                    <a:pt x="364557" y="354857"/>
                  </a:lnTo>
                  <a:lnTo>
                    <a:pt x="362646" y="357717"/>
                  </a:lnTo>
                  <a:lnTo>
                    <a:pt x="360735" y="360577"/>
                  </a:lnTo>
                  <a:lnTo>
                    <a:pt x="339135" y="377012"/>
                  </a:lnTo>
                  <a:lnTo>
                    <a:pt x="335957" y="378328"/>
                  </a:lnTo>
                  <a:lnTo>
                    <a:pt x="319087" y="380999"/>
                  </a:lnTo>
                  <a:lnTo>
                    <a:pt x="52387" y="380999"/>
                  </a:lnTo>
                  <a:lnTo>
                    <a:pt x="32339" y="377012"/>
                  </a:lnTo>
                  <a:lnTo>
                    <a:pt x="29161" y="375695"/>
                  </a:lnTo>
                  <a:lnTo>
                    <a:pt x="8828" y="357717"/>
                  </a:lnTo>
                  <a:lnTo>
                    <a:pt x="6917" y="354857"/>
                  </a:lnTo>
                  <a:lnTo>
                    <a:pt x="5304" y="351838"/>
                  </a:lnTo>
                  <a:lnTo>
                    <a:pt x="3987" y="348660"/>
                  </a:lnTo>
                  <a:lnTo>
                    <a:pt x="2671" y="345482"/>
                  </a:lnTo>
                  <a:lnTo>
                    <a:pt x="1677" y="342206"/>
                  </a:lnTo>
                  <a:lnTo>
                    <a:pt x="1006" y="338832"/>
                  </a:lnTo>
                  <a:lnTo>
                    <a:pt x="335" y="335459"/>
                  </a:lnTo>
                  <a:lnTo>
                    <a:pt x="0" y="332052"/>
                  </a:lnTo>
                  <a:lnTo>
                    <a:pt x="0" y="328612"/>
                  </a:lnTo>
                  <a:close/>
                </a:path>
              </a:pathLst>
            </a:custGeom>
            <a:ln w="9524">
              <a:solidFill>
                <a:srgbClr val="B4B6E3"/>
              </a:solidFill>
            </a:ln>
          </p:spPr>
          <p:txBody>
            <a:bodyPr wrap="square" lIns="0" tIns="0" rIns="0" bIns="0" rtlCol="0"/>
            <a:lstStyle/>
            <a:p>
              <a:endParaRPr dirty="0"/>
            </a:p>
          </p:txBody>
        </p:sp>
      </p:grpSp>
      <p:sp>
        <p:nvSpPr>
          <p:cNvPr id="15" name="object 15"/>
          <p:cNvSpPr txBox="1"/>
          <p:nvPr/>
        </p:nvSpPr>
        <p:spPr>
          <a:xfrm>
            <a:off x="6353104" y="3228250"/>
            <a:ext cx="207174" cy="426823"/>
          </a:xfrm>
          <a:prstGeom prst="rect">
            <a:avLst/>
          </a:prstGeom>
        </p:spPr>
        <p:txBody>
          <a:bodyPr vert="horz" wrap="square" lIns="0" tIns="19597" rIns="0" bIns="0" rtlCol="0">
            <a:spAutoFit/>
          </a:bodyPr>
          <a:lstStyle/>
          <a:p>
            <a:pPr marL="13998">
              <a:spcBef>
                <a:spcPts val="155"/>
              </a:spcBef>
            </a:pPr>
            <a:r>
              <a:rPr sz="2645" spc="17" dirty="0">
                <a:solidFill>
                  <a:srgbClr val="262525"/>
                </a:solidFill>
                <a:latin typeface="Trebuchet MS"/>
                <a:cs typeface="Trebuchet MS"/>
              </a:rPr>
              <a:t>2</a:t>
            </a:r>
            <a:endParaRPr sz="2645" dirty="0">
              <a:latin typeface="Trebuchet MS"/>
              <a:cs typeface="Trebuchet MS"/>
            </a:endParaRPr>
          </a:p>
        </p:txBody>
      </p:sp>
      <p:grpSp>
        <p:nvGrpSpPr>
          <p:cNvPr id="18" name="object 18"/>
          <p:cNvGrpSpPr/>
          <p:nvPr/>
        </p:nvGrpSpPr>
        <p:grpSpPr>
          <a:xfrm>
            <a:off x="6219453" y="5659588"/>
            <a:ext cx="1091861" cy="430445"/>
            <a:chOff x="5522118" y="4057650"/>
            <a:chExt cx="990600" cy="390525"/>
          </a:xfrm>
        </p:grpSpPr>
        <p:sp>
          <p:nvSpPr>
            <p:cNvPr id="19" name="object 19"/>
            <p:cNvSpPr/>
            <p:nvPr/>
          </p:nvSpPr>
          <p:spPr>
            <a:xfrm>
              <a:off x="5912643" y="4240559"/>
              <a:ext cx="600075" cy="28575"/>
            </a:xfrm>
            <a:custGeom>
              <a:avLst/>
              <a:gdLst/>
              <a:ahLst/>
              <a:cxnLst/>
              <a:rect l="l" t="t" r="r" b="b"/>
              <a:pathLst>
                <a:path w="600075" h="28575">
                  <a:moveTo>
                    <a:pt x="600074" y="28574"/>
                  </a:moveTo>
                  <a:lnTo>
                    <a:pt x="0" y="28574"/>
                  </a:lnTo>
                  <a:lnTo>
                    <a:pt x="0" y="0"/>
                  </a:lnTo>
                  <a:lnTo>
                    <a:pt x="600074" y="0"/>
                  </a:lnTo>
                  <a:lnTo>
                    <a:pt x="600074" y="28574"/>
                  </a:lnTo>
                  <a:close/>
                </a:path>
              </a:pathLst>
            </a:custGeom>
            <a:solidFill>
              <a:srgbClr val="B4B6E3"/>
            </a:solidFill>
          </p:spPr>
          <p:txBody>
            <a:bodyPr wrap="square" lIns="0" tIns="0" rIns="0" bIns="0" rtlCol="0"/>
            <a:lstStyle/>
            <a:p>
              <a:endParaRPr/>
            </a:p>
          </p:txBody>
        </p:sp>
        <p:sp>
          <p:nvSpPr>
            <p:cNvPr id="20" name="object 20"/>
            <p:cNvSpPr/>
            <p:nvPr/>
          </p:nvSpPr>
          <p:spPr>
            <a:xfrm>
              <a:off x="5526881" y="4062412"/>
              <a:ext cx="381000" cy="381000"/>
            </a:xfrm>
            <a:custGeom>
              <a:avLst/>
              <a:gdLst/>
              <a:ahLst/>
              <a:cxnLst/>
              <a:rect l="l" t="t" r="r" b="b"/>
              <a:pathLst>
                <a:path w="381000" h="381000">
                  <a:moveTo>
                    <a:pt x="332052" y="380999"/>
                  </a:moveTo>
                  <a:lnTo>
                    <a:pt x="48947" y="380999"/>
                  </a:lnTo>
                  <a:lnTo>
                    <a:pt x="45540" y="380664"/>
                  </a:lnTo>
                  <a:lnTo>
                    <a:pt x="10739" y="360577"/>
                  </a:lnTo>
                  <a:lnTo>
                    <a:pt x="0" y="332052"/>
                  </a:lnTo>
                  <a:lnTo>
                    <a:pt x="0" y="328612"/>
                  </a:lnTo>
                  <a:lnTo>
                    <a:pt x="0" y="48947"/>
                  </a:lnTo>
                  <a:lnTo>
                    <a:pt x="17776" y="12911"/>
                  </a:lnTo>
                  <a:lnTo>
                    <a:pt x="48947" y="0"/>
                  </a:lnTo>
                  <a:lnTo>
                    <a:pt x="332052" y="0"/>
                  </a:lnTo>
                  <a:lnTo>
                    <a:pt x="368088" y="17776"/>
                  </a:lnTo>
                  <a:lnTo>
                    <a:pt x="380999" y="48947"/>
                  </a:lnTo>
                  <a:lnTo>
                    <a:pt x="380999" y="332052"/>
                  </a:lnTo>
                  <a:lnTo>
                    <a:pt x="363223" y="368088"/>
                  </a:lnTo>
                  <a:lnTo>
                    <a:pt x="335459" y="380664"/>
                  </a:lnTo>
                  <a:lnTo>
                    <a:pt x="332052" y="380999"/>
                  </a:lnTo>
                  <a:close/>
                </a:path>
              </a:pathLst>
            </a:custGeom>
            <a:solidFill>
              <a:srgbClr val="D9DAF1"/>
            </a:solidFill>
          </p:spPr>
          <p:txBody>
            <a:bodyPr wrap="square" lIns="0" tIns="0" rIns="0" bIns="0" rtlCol="0"/>
            <a:lstStyle/>
            <a:p>
              <a:endParaRPr/>
            </a:p>
          </p:txBody>
        </p:sp>
        <p:sp>
          <p:nvSpPr>
            <p:cNvPr id="21" name="object 21"/>
            <p:cNvSpPr/>
            <p:nvPr/>
          </p:nvSpPr>
          <p:spPr>
            <a:xfrm>
              <a:off x="5526881" y="4062412"/>
              <a:ext cx="381000" cy="381000"/>
            </a:xfrm>
            <a:custGeom>
              <a:avLst/>
              <a:gdLst/>
              <a:ahLst/>
              <a:cxnLst/>
              <a:rect l="l" t="t" r="r" b="b"/>
              <a:pathLst>
                <a:path w="381000" h="381000">
                  <a:moveTo>
                    <a:pt x="0" y="328612"/>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12911" y="17776"/>
                  </a:lnTo>
                  <a:lnTo>
                    <a:pt x="15343" y="15343"/>
                  </a:lnTo>
                  <a:lnTo>
                    <a:pt x="17776" y="12911"/>
                  </a:lnTo>
                  <a:lnTo>
                    <a:pt x="52387" y="0"/>
                  </a:lnTo>
                  <a:lnTo>
                    <a:pt x="328612" y="0"/>
                  </a:lnTo>
                  <a:lnTo>
                    <a:pt x="332052" y="0"/>
                  </a:lnTo>
                  <a:lnTo>
                    <a:pt x="335459" y="335"/>
                  </a:lnTo>
                  <a:lnTo>
                    <a:pt x="338832" y="1006"/>
                  </a:lnTo>
                  <a:lnTo>
                    <a:pt x="342206" y="1677"/>
                  </a:lnTo>
                  <a:lnTo>
                    <a:pt x="365655" y="15343"/>
                  </a:lnTo>
                  <a:lnTo>
                    <a:pt x="368088" y="17776"/>
                  </a:lnTo>
                  <a:lnTo>
                    <a:pt x="379993" y="42167"/>
                  </a:lnTo>
                  <a:lnTo>
                    <a:pt x="380664" y="45540"/>
                  </a:lnTo>
                  <a:lnTo>
                    <a:pt x="380999" y="48947"/>
                  </a:lnTo>
                  <a:lnTo>
                    <a:pt x="380999" y="52387"/>
                  </a:lnTo>
                  <a:lnTo>
                    <a:pt x="380999" y="328612"/>
                  </a:lnTo>
                  <a:lnTo>
                    <a:pt x="380999" y="332052"/>
                  </a:lnTo>
                  <a:lnTo>
                    <a:pt x="380664" y="335459"/>
                  </a:lnTo>
                  <a:lnTo>
                    <a:pt x="379993" y="338832"/>
                  </a:lnTo>
                  <a:lnTo>
                    <a:pt x="379322" y="342206"/>
                  </a:lnTo>
                  <a:lnTo>
                    <a:pt x="365655" y="365655"/>
                  </a:lnTo>
                  <a:lnTo>
                    <a:pt x="363223" y="368088"/>
                  </a:lnTo>
                  <a:lnTo>
                    <a:pt x="360577" y="370259"/>
                  </a:lnTo>
                  <a:lnTo>
                    <a:pt x="357717" y="372171"/>
                  </a:lnTo>
                  <a:lnTo>
                    <a:pt x="354857" y="374082"/>
                  </a:lnTo>
                  <a:lnTo>
                    <a:pt x="351838" y="375695"/>
                  </a:lnTo>
                  <a:lnTo>
                    <a:pt x="348660" y="377012"/>
                  </a:lnTo>
                  <a:lnTo>
                    <a:pt x="345482" y="378328"/>
                  </a:lnTo>
                  <a:lnTo>
                    <a:pt x="328612" y="380999"/>
                  </a:lnTo>
                  <a:lnTo>
                    <a:pt x="52387" y="380999"/>
                  </a:lnTo>
                  <a:lnTo>
                    <a:pt x="32339" y="377012"/>
                  </a:lnTo>
                  <a:lnTo>
                    <a:pt x="29161" y="375695"/>
                  </a:lnTo>
                  <a:lnTo>
                    <a:pt x="8828" y="357717"/>
                  </a:lnTo>
                  <a:lnTo>
                    <a:pt x="6917" y="354857"/>
                  </a:lnTo>
                  <a:lnTo>
                    <a:pt x="5304" y="351838"/>
                  </a:lnTo>
                  <a:lnTo>
                    <a:pt x="3987" y="348660"/>
                  </a:lnTo>
                  <a:lnTo>
                    <a:pt x="2671" y="345482"/>
                  </a:lnTo>
                  <a:lnTo>
                    <a:pt x="1677" y="342206"/>
                  </a:lnTo>
                  <a:lnTo>
                    <a:pt x="1006" y="338832"/>
                  </a:lnTo>
                  <a:lnTo>
                    <a:pt x="335" y="335459"/>
                  </a:lnTo>
                  <a:lnTo>
                    <a:pt x="0" y="332052"/>
                  </a:lnTo>
                  <a:lnTo>
                    <a:pt x="0" y="328612"/>
                  </a:lnTo>
                  <a:close/>
                </a:path>
              </a:pathLst>
            </a:custGeom>
            <a:ln w="9524">
              <a:solidFill>
                <a:srgbClr val="B4B6E3"/>
              </a:solidFill>
            </a:ln>
          </p:spPr>
          <p:txBody>
            <a:bodyPr wrap="square" lIns="0" tIns="0" rIns="0" bIns="0" rtlCol="0"/>
            <a:lstStyle/>
            <a:p>
              <a:endParaRPr/>
            </a:p>
          </p:txBody>
        </p:sp>
      </p:grpSp>
      <p:sp>
        <p:nvSpPr>
          <p:cNvPr id="22" name="object 22"/>
          <p:cNvSpPr txBox="1"/>
          <p:nvPr/>
        </p:nvSpPr>
        <p:spPr>
          <a:xfrm>
            <a:off x="6323661" y="5642122"/>
            <a:ext cx="215573" cy="426823"/>
          </a:xfrm>
          <a:prstGeom prst="rect">
            <a:avLst/>
          </a:prstGeom>
        </p:spPr>
        <p:txBody>
          <a:bodyPr vert="horz" wrap="square" lIns="0" tIns="19597" rIns="0" bIns="0" rtlCol="0">
            <a:spAutoFit/>
          </a:bodyPr>
          <a:lstStyle/>
          <a:p>
            <a:pPr marL="13998">
              <a:spcBef>
                <a:spcPts val="155"/>
              </a:spcBef>
            </a:pPr>
            <a:r>
              <a:rPr sz="2645" spc="83" dirty="0">
                <a:solidFill>
                  <a:srgbClr val="262525"/>
                </a:solidFill>
                <a:latin typeface="Trebuchet MS"/>
                <a:cs typeface="Trebuchet MS"/>
              </a:rPr>
              <a:t>3</a:t>
            </a:r>
            <a:endParaRPr sz="2645" dirty="0">
              <a:latin typeface="Trebuchet MS"/>
              <a:cs typeface="Trebuchet MS"/>
            </a:endParaRPr>
          </a:p>
        </p:txBody>
      </p:sp>
      <p:sp>
        <p:nvSpPr>
          <p:cNvPr id="23" name="object 23"/>
          <p:cNvSpPr txBox="1"/>
          <p:nvPr/>
        </p:nvSpPr>
        <p:spPr>
          <a:xfrm>
            <a:off x="7750559" y="5452368"/>
            <a:ext cx="3051612" cy="362196"/>
          </a:xfrm>
          <a:prstGeom prst="rect">
            <a:avLst/>
          </a:prstGeom>
        </p:spPr>
        <p:txBody>
          <a:bodyPr vert="horz" wrap="square" lIns="0" tIns="53893" rIns="0" bIns="0" rtlCol="0">
            <a:spAutoFit/>
          </a:bodyPr>
          <a:lstStyle/>
          <a:p>
            <a:pPr marL="13998" marR="5600">
              <a:lnSpc>
                <a:spcPts val="2403"/>
              </a:lnSpc>
              <a:spcBef>
                <a:spcPts val="425"/>
              </a:spcBef>
            </a:pPr>
            <a:endParaRPr lang="en-US" sz="2204" dirty="0">
              <a:latin typeface="Trebuchet MS"/>
              <a:cs typeface="Trebuchet MS"/>
            </a:endParaRPr>
          </a:p>
        </p:txBody>
      </p:sp>
      <p:sp>
        <p:nvSpPr>
          <p:cNvPr id="29" name="TextBox 28">
            <a:extLst>
              <a:ext uri="{FF2B5EF4-FFF2-40B4-BE49-F238E27FC236}">
                <a16:creationId xmlns:a16="http://schemas.microsoft.com/office/drawing/2014/main" id="{2B926891-19CB-E97B-40CF-99031EAF5E62}"/>
              </a:ext>
            </a:extLst>
          </p:cNvPr>
          <p:cNvSpPr txBox="1"/>
          <p:nvPr/>
        </p:nvSpPr>
        <p:spPr>
          <a:xfrm>
            <a:off x="713909" y="-1410751"/>
            <a:ext cx="11170580" cy="702949"/>
          </a:xfrm>
          <a:prstGeom prst="rect">
            <a:avLst/>
          </a:prstGeom>
          <a:noFill/>
        </p:spPr>
        <p:txBody>
          <a:bodyPr wrap="square" rtlCol="0">
            <a:spAutoFit/>
          </a:bodyPr>
          <a:lstStyle/>
          <a:p>
            <a:r>
              <a:rPr lang="en-US" sz="3968" dirty="0">
                <a:latin typeface="Arial Rounded MT Bold" panose="020F0704030504030204" pitchFamily="34" charset="0"/>
              </a:rPr>
              <a:t>Water  Stress and Its Impact on Crop Yield</a:t>
            </a:r>
          </a:p>
        </p:txBody>
      </p:sp>
      <p:sp>
        <p:nvSpPr>
          <p:cNvPr id="30" name="TextBox 29">
            <a:extLst>
              <a:ext uri="{FF2B5EF4-FFF2-40B4-BE49-F238E27FC236}">
                <a16:creationId xmlns:a16="http://schemas.microsoft.com/office/drawing/2014/main" id="{A469926B-FF51-F2A9-82AB-A9F623BCABB6}"/>
              </a:ext>
            </a:extLst>
          </p:cNvPr>
          <p:cNvSpPr txBox="1"/>
          <p:nvPr/>
        </p:nvSpPr>
        <p:spPr>
          <a:xfrm>
            <a:off x="1310406" y="4483770"/>
            <a:ext cx="3783889" cy="1477328"/>
          </a:xfrm>
          <a:prstGeom prst="rect">
            <a:avLst/>
          </a:prstGeom>
          <a:noFill/>
        </p:spPr>
        <p:txBody>
          <a:bodyPr wrap="square" rtlCol="0">
            <a:spAutoFit/>
          </a:bodyPr>
          <a:lstStyle/>
          <a:p>
            <a:pPr algn="just"/>
            <a:r>
              <a:rPr lang="en-US" b="1" dirty="0">
                <a:latin typeface="Segoe UI Variable Small Semibol" pitchFamily="2" charset="0"/>
              </a:rPr>
              <a:t>Water stress can lead to yield loss in crops, as plants produce smaller fruits, fewer flowers, or lower rates of photosynthesis when faced with water scarcity.</a:t>
            </a:r>
          </a:p>
        </p:txBody>
      </p:sp>
      <p:sp>
        <p:nvSpPr>
          <p:cNvPr id="34" name="TextBox 33">
            <a:extLst>
              <a:ext uri="{FF2B5EF4-FFF2-40B4-BE49-F238E27FC236}">
                <a16:creationId xmlns:a16="http://schemas.microsoft.com/office/drawing/2014/main" id="{EBE7B2E3-DF23-61DC-4176-ADCBCDB2248B}"/>
              </a:ext>
            </a:extLst>
          </p:cNvPr>
          <p:cNvSpPr txBox="1"/>
          <p:nvPr/>
        </p:nvSpPr>
        <p:spPr>
          <a:xfrm>
            <a:off x="1130902" y="3228249"/>
            <a:ext cx="4649819" cy="1313436"/>
          </a:xfrm>
          <a:prstGeom prst="rect">
            <a:avLst/>
          </a:prstGeom>
          <a:noFill/>
        </p:spPr>
        <p:txBody>
          <a:bodyPr wrap="square" rtlCol="0">
            <a:spAutoFit/>
          </a:bodyPr>
          <a:lstStyle/>
          <a:p>
            <a:pPr algn="l"/>
            <a:r>
              <a:rPr lang="en-US" sz="2645" b="1" dirty="0">
                <a:latin typeface="Arial Rounded MT Bold" panose="020F0704030504030204" pitchFamily="34" charset="0"/>
              </a:rPr>
              <a:t>How Does Water Stress Affect Crop Yield?</a:t>
            </a:r>
          </a:p>
          <a:p>
            <a:pPr algn="l"/>
            <a:endParaRPr lang="en-US" sz="2645" b="1" dirty="0">
              <a:latin typeface="Arial Rounded MT Bold" panose="020F0704030504030204" pitchFamily="34" charset="0"/>
            </a:endParaRPr>
          </a:p>
        </p:txBody>
      </p:sp>
      <p:sp>
        <p:nvSpPr>
          <p:cNvPr id="39" name="TextBox 38">
            <a:extLst>
              <a:ext uri="{FF2B5EF4-FFF2-40B4-BE49-F238E27FC236}">
                <a16:creationId xmlns:a16="http://schemas.microsoft.com/office/drawing/2014/main" id="{FEDC35A6-D79B-9B58-CBB2-B8F5204C1339}"/>
              </a:ext>
            </a:extLst>
          </p:cNvPr>
          <p:cNvSpPr txBox="1"/>
          <p:nvPr/>
        </p:nvSpPr>
        <p:spPr>
          <a:xfrm>
            <a:off x="7366000" y="847030"/>
            <a:ext cx="4974979" cy="499367"/>
          </a:xfrm>
          <a:prstGeom prst="rect">
            <a:avLst/>
          </a:prstGeom>
          <a:noFill/>
        </p:spPr>
        <p:txBody>
          <a:bodyPr wrap="square" rtlCol="0">
            <a:spAutoFit/>
          </a:bodyPr>
          <a:lstStyle/>
          <a:p>
            <a:r>
              <a:rPr lang="en-US" sz="2645" b="1" dirty="0">
                <a:latin typeface="Arial Rounded MT Bold" panose="020F0704030504030204" pitchFamily="34" charset="0"/>
              </a:rPr>
              <a:t>What is Water Stress?</a:t>
            </a:r>
          </a:p>
        </p:txBody>
      </p:sp>
      <p:sp>
        <p:nvSpPr>
          <p:cNvPr id="43" name="TextBox 42">
            <a:extLst>
              <a:ext uri="{FF2B5EF4-FFF2-40B4-BE49-F238E27FC236}">
                <a16:creationId xmlns:a16="http://schemas.microsoft.com/office/drawing/2014/main" id="{6330E49E-B576-5C1F-8F45-1944E94340AB}"/>
              </a:ext>
            </a:extLst>
          </p:cNvPr>
          <p:cNvSpPr txBox="1"/>
          <p:nvPr/>
        </p:nvSpPr>
        <p:spPr>
          <a:xfrm>
            <a:off x="7327829" y="5511035"/>
            <a:ext cx="4798002" cy="906402"/>
          </a:xfrm>
          <a:prstGeom prst="rect">
            <a:avLst/>
          </a:prstGeom>
          <a:noFill/>
        </p:spPr>
        <p:txBody>
          <a:bodyPr wrap="square">
            <a:spAutoFit/>
          </a:bodyPr>
          <a:lstStyle/>
          <a:p>
            <a:r>
              <a:rPr lang="en-US" sz="2645" b="1" dirty="0">
                <a:latin typeface="Arial Rounded MT Bold" panose="020F0704030504030204" pitchFamily="34" charset="0"/>
              </a:rPr>
              <a:t>How Can We Mitigate Water Stress?</a:t>
            </a:r>
          </a:p>
        </p:txBody>
      </p:sp>
      <p:sp>
        <p:nvSpPr>
          <p:cNvPr id="45" name="TextBox 44">
            <a:extLst>
              <a:ext uri="{FF2B5EF4-FFF2-40B4-BE49-F238E27FC236}">
                <a16:creationId xmlns:a16="http://schemas.microsoft.com/office/drawing/2014/main" id="{E9CA410C-51DF-D5DD-611E-882F50834B98}"/>
              </a:ext>
            </a:extLst>
          </p:cNvPr>
          <p:cNvSpPr txBox="1"/>
          <p:nvPr/>
        </p:nvSpPr>
        <p:spPr>
          <a:xfrm>
            <a:off x="7509869" y="6645472"/>
            <a:ext cx="4123000" cy="2031325"/>
          </a:xfrm>
          <a:prstGeom prst="rect">
            <a:avLst/>
          </a:prstGeom>
          <a:noFill/>
        </p:spPr>
        <p:txBody>
          <a:bodyPr wrap="square">
            <a:spAutoFit/>
          </a:bodyPr>
          <a:lstStyle/>
          <a:p>
            <a:pPr algn="l"/>
            <a:r>
              <a:rPr lang="en-US" dirty="0">
                <a:latin typeface="Segoe UI Variable Small Semibol" pitchFamily="2" charset="0"/>
              </a:rPr>
              <a:t>We can improve irrigation techniques as well as schedule the irrigation system by fetching the insights from the satellite data as well as ground IoT based data in order to mitigate water stress, among other strategies.</a:t>
            </a:r>
          </a:p>
        </p:txBody>
      </p:sp>
      <p:sp>
        <p:nvSpPr>
          <p:cNvPr id="3" name="TextBox 2">
            <a:extLst>
              <a:ext uri="{FF2B5EF4-FFF2-40B4-BE49-F238E27FC236}">
                <a16:creationId xmlns:a16="http://schemas.microsoft.com/office/drawing/2014/main" id="{06C8EE1B-2AB5-FFA3-69A2-92CC07ABB778}"/>
              </a:ext>
            </a:extLst>
          </p:cNvPr>
          <p:cNvSpPr txBox="1"/>
          <p:nvPr/>
        </p:nvSpPr>
        <p:spPr>
          <a:xfrm>
            <a:off x="657398" y="213577"/>
            <a:ext cx="3777816" cy="584775"/>
          </a:xfrm>
          <a:prstGeom prst="rect">
            <a:avLst/>
          </a:prstGeom>
          <a:noFill/>
        </p:spPr>
        <p:txBody>
          <a:bodyPr wrap="square" rtlCol="0">
            <a:spAutoFit/>
          </a:bodyPr>
          <a:lstStyle/>
          <a:p>
            <a:pPr marL="457200" indent="-457200">
              <a:buFont typeface="Wingdings" panose="05000000000000000000" pitchFamily="2" charset="2"/>
              <a:buChar char="q"/>
            </a:pPr>
            <a:r>
              <a:rPr lang="en-US" sz="3200" b="1" dirty="0">
                <a:latin typeface="Arial Rounded MT Bold" panose="020F0704030504030204" pitchFamily="34" charset="0"/>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1398" y="431519"/>
            <a:ext cx="8159778" cy="634565"/>
          </a:xfrm>
          <a:prstGeom prst="rect">
            <a:avLst/>
          </a:prstGeom>
        </p:spPr>
        <p:txBody>
          <a:bodyPr vert="horz" wrap="square" lIns="0" tIns="16097" rIns="0" bIns="0" rtlCol="0">
            <a:spAutoFit/>
          </a:bodyPr>
          <a:lstStyle/>
          <a:p>
            <a:pPr marL="699798" indent="-685800">
              <a:spcBef>
                <a:spcPts val="126"/>
              </a:spcBef>
              <a:buFont typeface="Wingdings" panose="05000000000000000000" pitchFamily="2" charset="2"/>
              <a:buChar char="q"/>
            </a:pPr>
            <a:r>
              <a:rPr lang="en-US" spc="-77" dirty="0">
                <a:latin typeface="Arial Rounded MT Bold" panose="020F0704030504030204" pitchFamily="34" charset="0"/>
              </a:rPr>
              <a:t>The Objective of the Study</a:t>
            </a:r>
            <a:endParaRPr spc="-77" dirty="0">
              <a:latin typeface="Arial Rounded MT Bold" panose="020F0704030504030204" pitchFamily="34" charset="0"/>
            </a:endParaRPr>
          </a:p>
        </p:txBody>
      </p:sp>
      <p:grpSp>
        <p:nvGrpSpPr>
          <p:cNvPr id="3" name="object 3"/>
          <p:cNvGrpSpPr/>
          <p:nvPr/>
        </p:nvGrpSpPr>
        <p:grpSpPr>
          <a:xfrm>
            <a:off x="812801" y="1795270"/>
            <a:ext cx="5391912" cy="5824730"/>
            <a:chOff x="1647824" y="2066924"/>
            <a:chExt cx="3981450" cy="2590800"/>
          </a:xfrm>
        </p:grpSpPr>
        <p:sp>
          <p:nvSpPr>
            <p:cNvPr id="4" name="object 4"/>
            <p:cNvSpPr/>
            <p:nvPr/>
          </p:nvSpPr>
          <p:spPr>
            <a:xfrm>
              <a:off x="1652587" y="2071687"/>
              <a:ext cx="3971925" cy="2581275"/>
            </a:xfrm>
            <a:custGeom>
              <a:avLst/>
              <a:gdLst/>
              <a:ahLst/>
              <a:cxnLst/>
              <a:rect l="l" t="t" r="r" b="b"/>
              <a:pathLst>
                <a:path w="3971925" h="2581275">
                  <a:moveTo>
                    <a:pt x="3922976" y="2581274"/>
                  </a:moveTo>
                  <a:lnTo>
                    <a:pt x="48947" y="2581274"/>
                  </a:lnTo>
                  <a:lnTo>
                    <a:pt x="45541" y="2580938"/>
                  </a:lnTo>
                  <a:lnTo>
                    <a:pt x="10739" y="2560851"/>
                  </a:lnTo>
                  <a:lnTo>
                    <a:pt x="0" y="2532326"/>
                  </a:lnTo>
                  <a:lnTo>
                    <a:pt x="0" y="2528887"/>
                  </a:lnTo>
                  <a:lnTo>
                    <a:pt x="0" y="48947"/>
                  </a:lnTo>
                  <a:lnTo>
                    <a:pt x="17776" y="12911"/>
                  </a:lnTo>
                  <a:lnTo>
                    <a:pt x="48947" y="0"/>
                  </a:lnTo>
                  <a:lnTo>
                    <a:pt x="3922976" y="0"/>
                  </a:lnTo>
                  <a:lnTo>
                    <a:pt x="3959012" y="17776"/>
                  </a:lnTo>
                  <a:lnTo>
                    <a:pt x="3971924" y="48947"/>
                  </a:lnTo>
                  <a:lnTo>
                    <a:pt x="3971924" y="2532326"/>
                  </a:lnTo>
                  <a:lnTo>
                    <a:pt x="3954148" y="2568362"/>
                  </a:lnTo>
                  <a:lnTo>
                    <a:pt x="3926383" y="2580938"/>
                  </a:lnTo>
                  <a:lnTo>
                    <a:pt x="3922976" y="2581274"/>
                  </a:lnTo>
                  <a:close/>
                </a:path>
              </a:pathLst>
            </a:custGeom>
            <a:solidFill>
              <a:srgbClr val="D9DAF1"/>
            </a:solidFill>
          </p:spPr>
          <p:txBody>
            <a:bodyPr wrap="square" lIns="0" tIns="0" rIns="0" bIns="0" rtlCol="0"/>
            <a:lstStyle/>
            <a:p>
              <a:endParaRPr/>
            </a:p>
          </p:txBody>
        </p:sp>
        <p:sp>
          <p:nvSpPr>
            <p:cNvPr id="5" name="object 5"/>
            <p:cNvSpPr/>
            <p:nvPr/>
          </p:nvSpPr>
          <p:spPr>
            <a:xfrm>
              <a:off x="1652587" y="2071687"/>
              <a:ext cx="3971925" cy="2581275"/>
            </a:xfrm>
            <a:custGeom>
              <a:avLst/>
              <a:gdLst/>
              <a:ahLst/>
              <a:cxnLst/>
              <a:rect l="l" t="t" r="r" b="b"/>
              <a:pathLst>
                <a:path w="3971925" h="2581275">
                  <a:moveTo>
                    <a:pt x="0" y="2528887"/>
                  </a:moveTo>
                  <a:lnTo>
                    <a:pt x="0" y="52387"/>
                  </a:lnTo>
                  <a:lnTo>
                    <a:pt x="0" y="48947"/>
                  </a:lnTo>
                  <a:lnTo>
                    <a:pt x="335" y="45540"/>
                  </a:lnTo>
                  <a:lnTo>
                    <a:pt x="1006" y="42166"/>
                  </a:lnTo>
                  <a:lnTo>
                    <a:pt x="1677" y="38793"/>
                  </a:lnTo>
                  <a:lnTo>
                    <a:pt x="2671" y="35517"/>
                  </a:lnTo>
                  <a:lnTo>
                    <a:pt x="3987" y="32339"/>
                  </a:lnTo>
                  <a:lnTo>
                    <a:pt x="5304" y="29161"/>
                  </a:lnTo>
                  <a:lnTo>
                    <a:pt x="6917" y="26142"/>
                  </a:lnTo>
                  <a:lnTo>
                    <a:pt x="8828" y="23282"/>
                  </a:lnTo>
                  <a:lnTo>
                    <a:pt x="10739" y="20422"/>
                  </a:lnTo>
                  <a:lnTo>
                    <a:pt x="32339" y="3987"/>
                  </a:lnTo>
                  <a:lnTo>
                    <a:pt x="35517" y="2671"/>
                  </a:lnTo>
                  <a:lnTo>
                    <a:pt x="38793" y="1677"/>
                  </a:lnTo>
                  <a:lnTo>
                    <a:pt x="42167" y="1006"/>
                  </a:lnTo>
                  <a:lnTo>
                    <a:pt x="45541" y="335"/>
                  </a:lnTo>
                  <a:lnTo>
                    <a:pt x="48947" y="0"/>
                  </a:lnTo>
                  <a:lnTo>
                    <a:pt x="52387" y="0"/>
                  </a:lnTo>
                  <a:lnTo>
                    <a:pt x="3919537" y="0"/>
                  </a:lnTo>
                  <a:lnTo>
                    <a:pt x="3922976" y="0"/>
                  </a:lnTo>
                  <a:lnTo>
                    <a:pt x="3926383" y="335"/>
                  </a:lnTo>
                  <a:lnTo>
                    <a:pt x="3948641" y="8828"/>
                  </a:lnTo>
                  <a:lnTo>
                    <a:pt x="3951502" y="10739"/>
                  </a:lnTo>
                  <a:lnTo>
                    <a:pt x="3963095" y="23282"/>
                  </a:lnTo>
                  <a:lnTo>
                    <a:pt x="3965006" y="26142"/>
                  </a:lnTo>
                  <a:lnTo>
                    <a:pt x="3971924" y="52387"/>
                  </a:lnTo>
                  <a:lnTo>
                    <a:pt x="3971924" y="2528887"/>
                  </a:lnTo>
                  <a:lnTo>
                    <a:pt x="3956580" y="2565930"/>
                  </a:lnTo>
                  <a:lnTo>
                    <a:pt x="3948641" y="2572445"/>
                  </a:lnTo>
                  <a:lnTo>
                    <a:pt x="3945781" y="2574356"/>
                  </a:lnTo>
                  <a:lnTo>
                    <a:pt x="3919537" y="2581274"/>
                  </a:lnTo>
                  <a:lnTo>
                    <a:pt x="52387" y="2581274"/>
                  </a:lnTo>
                  <a:lnTo>
                    <a:pt x="23282" y="2572445"/>
                  </a:lnTo>
                  <a:lnTo>
                    <a:pt x="20422" y="2570534"/>
                  </a:lnTo>
                  <a:lnTo>
                    <a:pt x="17776" y="2568362"/>
                  </a:lnTo>
                  <a:lnTo>
                    <a:pt x="15344" y="2565930"/>
                  </a:lnTo>
                  <a:lnTo>
                    <a:pt x="12911" y="2563498"/>
                  </a:lnTo>
                  <a:lnTo>
                    <a:pt x="10739" y="2560851"/>
                  </a:lnTo>
                  <a:lnTo>
                    <a:pt x="8828" y="2557991"/>
                  </a:lnTo>
                  <a:lnTo>
                    <a:pt x="6917" y="2555131"/>
                  </a:lnTo>
                  <a:lnTo>
                    <a:pt x="0" y="2532326"/>
                  </a:lnTo>
                  <a:lnTo>
                    <a:pt x="0" y="2528887"/>
                  </a:lnTo>
                  <a:close/>
                </a:path>
              </a:pathLst>
            </a:custGeom>
            <a:ln w="9524">
              <a:solidFill>
                <a:srgbClr val="B4B6E3"/>
              </a:solidFill>
            </a:ln>
          </p:spPr>
          <p:txBody>
            <a:bodyPr wrap="square" lIns="0" tIns="0" rIns="0" bIns="0" rtlCol="0"/>
            <a:lstStyle/>
            <a:p>
              <a:endParaRPr/>
            </a:p>
          </p:txBody>
        </p:sp>
      </p:grpSp>
      <p:sp>
        <p:nvSpPr>
          <p:cNvPr id="6" name="object 6"/>
          <p:cNvSpPr txBox="1"/>
          <p:nvPr/>
        </p:nvSpPr>
        <p:spPr>
          <a:xfrm>
            <a:off x="1041400" y="3124200"/>
            <a:ext cx="5130327" cy="3792607"/>
          </a:xfrm>
          <a:prstGeom prst="rect">
            <a:avLst/>
          </a:prstGeom>
        </p:spPr>
        <p:txBody>
          <a:bodyPr vert="horz" wrap="square" lIns="0" tIns="46194" rIns="0" bIns="0" rtlCol="0">
            <a:spAutoFit/>
          </a:bodyPr>
          <a:lstStyle/>
          <a:p>
            <a:pPr marL="13998" marR="347849">
              <a:lnSpc>
                <a:spcPct val="126000"/>
              </a:lnSpc>
              <a:spcBef>
                <a:spcPts val="992"/>
              </a:spcBef>
            </a:pPr>
            <a:r>
              <a:rPr sz="2800" spc="-171" dirty="0">
                <a:solidFill>
                  <a:srgbClr val="262525"/>
                </a:solidFill>
                <a:latin typeface="Segoe UI Variable Small Semibol" pitchFamily="2" charset="0"/>
                <a:cs typeface="Trebuchet MS"/>
              </a:rPr>
              <a:t>We</a:t>
            </a:r>
            <a:r>
              <a:rPr sz="2800" spc="-182" dirty="0">
                <a:solidFill>
                  <a:srgbClr val="262525"/>
                </a:solidFill>
                <a:latin typeface="Segoe UI Variable Small Semibol" pitchFamily="2" charset="0"/>
                <a:cs typeface="Trebuchet MS"/>
              </a:rPr>
              <a:t> </a:t>
            </a:r>
            <a:r>
              <a:rPr sz="2800" spc="-116" dirty="0">
                <a:solidFill>
                  <a:srgbClr val="262525"/>
                </a:solidFill>
                <a:latin typeface="Segoe UI Variable Small Semibol" pitchFamily="2" charset="0"/>
                <a:cs typeface="Trebuchet MS"/>
              </a:rPr>
              <a:t>seek</a:t>
            </a:r>
            <a:r>
              <a:rPr sz="2800" spc="-122" dirty="0">
                <a:solidFill>
                  <a:srgbClr val="262525"/>
                </a:solidFill>
                <a:latin typeface="Segoe UI Variable Small Semibol" pitchFamily="2" charset="0"/>
                <a:cs typeface="Trebuchet MS"/>
              </a:rPr>
              <a:t> to</a:t>
            </a:r>
            <a:r>
              <a:rPr sz="2800" spc="-116" dirty="0">
                <a:solidFill>
                  <a:srgbClr val="262525"/>
                </a:solidFill>
                <a:latin typeface="Segoe UI Variable Small Semibol" pitchFamily="2" charset="0"/>
                <a:cs typeface="Trebuchet MS"/>
              </a:rPr>
              <a:t> </a:t>
            </a:r>
            <a:r>
              <a:rPr sz="2800" spc="-149" dirty="0">
                <a:solidFill>
                  <a:srgbClr val="262525"/>
                </a:solidFill>
                <a:latin typeface="Segoe UI Variable Small Semibol" pitchFamily="2" charset="0"/>
                <a:cs typeface="Trebuchet MS"/>
              </a:rPr>
              <a:t>understand </a:t>
            </a:r>
            <a:r>
              <a:rPr sz="2800" spc="-126" dirty="0">
                <a:solidFill>
                  <a:srgbClr val="262525"/>
                </a:solidFill>
                <a:latin typeface="Segoe UI Variable Small Semibol" pitchFamily="2" charset="0"/>
                <a:cs typeface="Trebuchet MS"/>
              </a:rPr>
              <a:t>how</a:t>
            </a:r>
            <a:r>
              <a:rPr sz="2800" spc="-105" dirty="0">
                <a:solidFill>
                  <a:srgbClr val="262525"/>
                </a:solidFill>
                <a:latin typeface="Segoe UI Variable Small Semibol" pitchFamily="2" charset="0"/>
                <a:cs typeface="Trebuchet MS"/>
              </a:rPr>
              <a:t> </a:t>
            </a:r>
            <a:r>
              <a:rPr sz="2800" spc="-149" dirty="0">
                <a:solidFill>
                  <a:srgbClr val="262525"/>
                </a:solidFill>
                <a:latin typeface="Segoe UI Variable Small Semibol" pitchFamily="2" charset="0"/>
                <a:cs typeface="Trebuchet MS"/>
              </a:rPr>
              <a:t>water</a:t>
            </a:r>
            <a:r>
              <a:rPr sz="2800" spc="-199" dirty="0">
                <a:solidFill>
                  <a:srgbClr val="262525"/>
                </a:solidFill>
                <a:latin typeface="Segoe UI Variable Small Semibol" pitchFamily="2" charset="0"/>
                <a:cs typeface="Trebuchet MS"/>
              </a:rPr>
              <a:t> </a:t>
            </a:r>
            <a:r>
              <a:rPr sz="2800" spc="-11" dirty="0">
                <a:solidFill>
                  <a:srgbClr val="262525"/>
                </a:solidFill>
                <a:latin typeface="Segoe UI Variable Small Semibol" pitchFamily="2" charset="0"/>
                <a:cs typeface="Trebuchet MS"/>
              </a:rPr>
              <a:t>stress </a:t>
            </a:r>
            <a:r>
              <a:rPr sz="2800" spc="-132" dirty="0">
                <a:solidFill>
                  <a:srgbClr val="262525"/>
                </a:solidFill>
                <a:latin typeface="Segoe UI Variable Small Semibol" pitchFamily="2" charset="0"/>
                <a:cs typeface="Trebuchet MS"/>
              </a:rPr>
              <a:t>affects</a:t>
            </a:r>
            <a:r>
              <a:rPr sz="2800" spc="-171" dirty="0">
                <a:solidFill>
                  <a:srgbClr val="262525"/>
                </a:solidFill>
                <a:latin typeface="Segoe UI Variable Small Semibol" pitchFamily="2" charset="0"/>
                <a:cs typeface="Trebuchet MS"/>
              </a:rPr>
              <a:t> </a:t>
            </a:r>
            <a:r>
              <a:rPr sz="2800" spc="-126" dirty="0">
                <a:solidFill>
                  <a:srgbClr val="262525"/>
                </a:solidFill>
                <a:latin typeface="Segoe UI Variable Small Semibol" pitchFamily="2" charset="0"/>
                <a:cs typeface="Trebuchet MS"/>
              </a:rPr>
              <a:t>crop</a:t>
            </a:r>
            <a:r>
              <a:rPr sz="2800" spc="-215" dirty="0">
                <a:solidFill>
                  <a:srgbClr val="262525"/>
                </a:solidFill>
                <a:latin typeface="Segoe UI Variable Small Semibol" pitchFamily="2" charset="0"/>
                <a:cs typeface="Trebuchet MS"/>
              </a:rPr>
              <a:t> </a:t>
            </a:r>
            <a:r>
              <a:rPr sz="2800" spc="-155" dirty="0">
                <a:solidFill>
                  <a:srgbClr val="262525"/>
                </a:solidFill>
                <a:latin typeface="Segoe UI Variable Small Semibol" pitchFamily="2" charset="0"/>
                <a:cs typeface="Trebuchet MS"/>
              </a:rPr>
              <a:t>yield</a:t>
            </a:r>
            <a:r>
              <a:rPr sz="2800" spc="-143" dirty="0">
                <a:solidFill>
                  <a:srgbClr val="262525"/>
                </a:solidFill>
                <a:latin typeface="Segoe UI Variable Small Semibol" pitchFamily="2" charset="0"/>
                <a:cs typeface="Trebuchet MS"/>
              </a:rPr>
              <a:t> </a:t>
            </a:r>
            <a:r>
              <a:rPr sz="2800" spc="-116" dirty="0">
                <a:solidFill>
                  <a:srgbClr val="262525"/>
                </a:solidFill>
                <a:latin typeface="Segoe UI Variable Small Semibol" pitchFamily="2" charset="0"/>
                <a:cs typeface="Trebuchet MS"/>
              </a:rPr>
              <a:t>using</a:t>
            </a:r>
            <a:r>
              <a:rPr sz="2800" spc="-122" dirty="0">
                <a:solidFill>
                  <a:srgbClr val="262525"/>
                </a:solidFill>
                <a:latin typeface="Segoe UI Variable Small Semibol" pitchFamily="2" charset="0"/>
                <a:cs typeface="Trebuchet MS"/>
              </a:rPr>
              <a:t> </a:t>
            </a:r>
            <a:r>
              <a:rPr sz="2800" spc="-155" dirty="0">
                <a:solidFill>
                  <a:srgbClr val="262525"/>
                </a:solidFill>
                <a:latin typeface="Segoe UI Variable Small Semibol" pitchFamily="2" charset="0"/>
                <a:cs typeface="Trebuchet MS"/>
              </a:rPr>
              <a:t>exploratory</a:t>
            </a:r>
            <a:r>
              <a:rPr sz="2800" spc="-132" dirty="0">
                <a:solidFill>
                  <a:srgbClr val="262525"/>
                </a:solidFill>
                <a:latin typeface="Segoe UI Variable Small Semibol" pitchFamily="2" charset="0"/>
                <a:cs typeface="Trebuchet MS"/>
              </a:rPr>
              <a:t> </a:t>
            </a:r>
            <a:r>
              <a:rPr sz="2800" spc="-22" dirty="0">
                <a:solidFill>
                  <a:srgbClr val="262525"/>
                </a:solidFill>
                <a:latin typeface="Segoe UI Variable Small Semibol" pitchFamily="2" charset="0"/>
                <a:cs typeface="Trebuchet MS"/>
              </a:rPr>
              <a:t>data </a:t>
            </a:r>
            <a:r>
              <a:rPr sz="2800" spc="-122" dirty="0">
                <a:solidFill>
                  <a:srgbClr val="262525"/>
                </a:solidFill>
                <a:latin typeface="Segoe UI Variable Small Semibol" pitchFamily="2" charset="0"/>
                <a:cs typeface="Trebuchet MS"/>
              </a:rPr>
              <a:t>analysis</a:t>
            </a:r>
            <a:r>
              <a:rPr sz="2800" spc="-182" dirty="0">
                <a:solidFill>
                  <a:srgbClr val="262525"/>
                </a:solidFill>
                <a:latin typeface="Segoe UI Variable Small Semibol" pitchFamily="2" charset="0"/>
                <a:cs typeface="Trebuchet MS"/>
              </a:rPr>
              <a:t> </a:t>
            </a:r>
            <a:r>
              <a:rPr sz="2800" spc="-160" dirty="0">
                <a:solidFill>
                  <a:srgbClr val="262525"/>
                </a:solidFill>
                <a:latin typeface="Segoe UI Variable Small Semibol" pitchFamily="2" charset="0"/>
                <a:cs typeface="Trebuchet MS"/>
              </a:rPr>
              <a:t>in</a:t>
            </a:r>
            <a:r>
              <a:rPr sz="2800" spc="-188" dirty="0">
                <a:solidFill>
                  <a:srgbClr val="262525"/>
                </a:solidFill>
                <a:latin typeface="Segoe UI Variable Small Semibol" pitchFamily="2" charset="0"/>
                <a:cs typeface="Trebuchet MS"/>
              </a:rPr>
              <a:t> </a:t>
            </a:r>
            <a:r>
              <a:rPr sz="2800" spc="-138" dirty="0">
                <a:solidFill>
                  <a:srgbClr val="262525"/>
                </a:solidFill>
                <a:latin typeface="Segoe UI Variable Small Semibol" pitchFamily="2" charset="0"/>
                <a:cs typeface="Trebuchet MS"/>
              </a:rPr>
              <a:t>Python.</a:t>
            </a:r>
            <a:r>
              <a:rPr sz="2800" spc="-225" dirty="0">
                <a:solidFill>
                  <a:srgbClr val="262525"/>
                </a:solidFill>
                <a:latin typeface="Segoe UI Variable Small Semibol" pitchFamily="2" charset="0"/>
                <a:cs typeface="Trebuchet MS"/>
              </a:rPr>
              <a:t> </a:t>
            </a:r>
            <a:r>
              <a:rPr sz="2800" spc="-105" dirty="0">
                <a:solidFill>
                  <a:srgbClr val="262525"/>
                </a:solidFill>
                <a:latin typeface="Segoe UI Variable Small Semibol" pitchFamily="2" charset="0"/>
                <a:cs typeface="Trebuchet MS"/>
              </a:rPr>
              <a:t>This</a:t>
            </a:r>
            <a:r>
              <a:rPr sz="2800" spc="-176" dirty="0">
                <a:solidFill>
                  <a:srgbClr val="262525"/>
                </a:solidFill>
                <a:latin typeface="Segoe UI Variable Small Semibol" pitchFamily="2" charset="0"/>
                <a:cs typeface="Trebuchet MS"/>
              </a:rPr>
              <a:t> </a:t>
            </a:r>
            <a:r>
              <a:rPr sz="2800" spc="-188" dirty="0">
                <a:solidFill>
                  <a:srgbClr val="262525"/>
                </a:solidFill>
                <a:latin typeface="Segoe UI Variable Small Semibol" pitchFamily="2" charset="0"/>
                <a:cs typeface="Trebuchet MS"/>
              </a:rPr>
              <a:t>will</a:t>
            </a:r>
            <a:r>
              <a:rPr sz="2800" spc="-165" dirty="0">
                <a:solidFill>
                  <a:srgbClr val="262525"/>
                </a:solidFill>
                <a:latin typeface="Segoe UI Variable Small Semibol" pitchFamily="2" charset="0"/>
                <a:cs typeface="Trebuchet MS"/>
              </a:rPr>
              <a:t> </a:t>
            </a:r>
            <a:r>
              <a:rPr sz="2800" spc="-171" dirty="0">
                <a:solidFill>
                  <a:srgbClr val="262525"/>
                </a:solidFill>
                <a:latin typeface="Segoe UI Variable Small Semibol" pitchFamily="2" charset="0"/>
                <a:cs typeface="Trebuchet MS"/>
              </a:rPr>
              <a:t>help</a:t>
            </a:r>
            <a:r>
              <a:rPr sz="2800" spc="-225" dirty="0">
                <a:solidFill>
                  <a:srgbClr val="262525"/>
                </a:solidFill>
                <a:latin typeface="Segoe UI Variable Small Semibol" pitchFamily="2" charset="0"/>
                <a:cs typeface="Trebuchet MS"/>
              </a:rPr>
              <a:t> </a:t>
            </a:r>
            <a:r>
              <a:rPr sz="2800" spc="-66" dirty="0">
                <a:solidFill>
                  <a:srgbClr val="262525"/>
                </a:solidFill>
                <a:latin typeface="Segoe UI Variable Small Semibol" pitchFamily="2" charset="0"/>
                <a:cs typeface="Trebuchet MS"/>
              </a:rPr>
              <a:t>us</a:t>
            </a:r>
            <a:r>
              <a:rPr sz="2800" spc="-176" dirty="0">
                <a:solidFill>
                  <a:srgbClr val="262525"/>
                </a:solidFill>
                <a:latin typeface="Segoe UI Variable Small Semibol" pitchFamily="2" charset="0"/>
                <a:cs typeface="Trebuchet MS"/>
              </a:rPr>
              <a:t> </a:t>
            </a:r>
            <a:r>
              <a:rPr sz="2800" spc="-110" dirty="0">
                <a:solidFill>
                  <a:srgbClr val="262525"/>
                </a:solidFill>
                <a:latin typeface="Segoe UI Variable Small Semibol" pitchFamily="2" charset="0"/>
                <a:cs typeface="Trebuchet MS"/>
              </a:rPr>
              <a:t>develop </a:t>
            </a:r>
            <a:r>
              <a:rPr sz="2800" spc="-126" dirty="0">
                <a:solidFill>
                  <a:srgbClr val="262525"/>
                </a:solidFill>
                <a:latin typeface="Segoe UI Variable Small Semibol" pitchFamily="2" charset="0"/>
                <a:cs typeface="Trebuchet MS"/>
              </a:rPr>
              <a:t>strategies</a:t>
            </a:r>
            <a:r>
              <a:rPr sz="2800" spc="-155" dirty="0">
                <a:solidFill>
                  <a:srgbClr val="262525"/>
                </a:solidFill>
                <a:latin typeface="Segoe UI Variable Small Semibol" pitchFamily="2" charset="0"/>
                <a:cs typeface="Trebuchet MS"/>
              </a:rPr>
              <a:t> </a:t>
            </a:r>
            <a:r>
              <a:rPr sz="2800" spc="-143" dirty="0">
                <a:solidFill>
                  <a:srgbClr val="262525"/>
                </a:solidFill>
                <a:latin typeface="Segoe UI Variable Small Semibol" pitchFamily="2" charset="0"/>
                <a:cs typeface="Trebuchet MS"/>
              </a:rPr>
              <a:t>for</a:t>
            </a:r>
            <a:r>
              <a:rPr sz="2800" spc="-176" dirty="0">
                <a:solidFill>
                  <a:srgbClr val="262525"/>
                </a:solidFill>
                <a:latin typeface="Segoe UI Variable Small Semibol" pitchFamily="2" charset="0"/>
                <a:cs typeface="Trebuchet MS"/>
              </a:rPr>
              <a:t> more</a:t>
            </a:r>
            <a:r>
              <a:rPr sz="2800" spc="-160" dirty="0">
                <a:solidFill>
                  <a:srgbClr val="262525"/>
                </a:solidFill>
                <a:latin typeface="Segoe UI Variable Small Semibol" pitchFamily="2" charset="0"/>
                <a:cs typeface="Trebuchet MS"/>
              </a:rPr>
              <a:t> </a:t>
            </a:r>
            <a:r>
              <a:rPr sz="2800" spc="-138" dirty="0">
                <a:solidFill>
                  <a:srgbClr val="262525"/>
                </a:solidFill>
                <a:latin typeface="Segoe UI Variable Small Semibol" pitchFamily="2" charset="0"/>
                <a:cs typeface="Trebuchet MS"/>
              </a:rPr>
              <a:t>sustainable</a:t>
            </a:r>
            <a:r>
              <a:rPr sz="2800" spc="-160" dirty="0">
                <a:solidFill>
                  <a:srgbClr val="262525"/>
                </a:solidFill>
                <a:latin typeface="Segoe UI Variable Small Semibol" pitchFamily="2" charset="0"/>
                <a:cs typeface="Trebuchet MS"/>
              </a:rPr>
              <a:t> </a:t>
            </a:r>
            <a:r>
              <a:rPr sz="2800" spc="-105" dirty="0">
                <a:solidFill>
                  <a:srgbClr val="262525"/>
                </a:solidFill>
                <a:latin typeface="Segoe UI Variable Small Semibol" pitchFamily="2" charset="0"/>
                <a:cs typeface="Trebuchet MS"/>
              </a:rPr>
              <a:t>agricultural </a:t>
            </a:r>
            <a:r>
              <a:rPr sz="2800" spc="-50" dirty="0">
                <a:solidFill>
                  <a:srgbClr val="262525"/>
                </a:solidFill>
                <a:latin typeface="Segoe UI Variable Small Semibol" pitchFamily="2" charset="0"/>
                <a:cs typeface="Trebuchet MS"/>
              </a:rPr>
              <a:t>practices.</a:t>
            </a:r>
            <a:endParaRPr sz="2800" dirty="0">
              <a:latin typeface="Segoe UI Variable Small Semibol" pitchFamily="2" charset="0"/>
              <a:cs typeface="Trebuchet MS"/>
            </a:endParaRPr>
          </a:p>
        </p:txBody>
      </p:sp>
      <p:grpSp>
        <p:nvGrpSpPr>
          <p:cNvPr id="7" name="object 7"/>
          <p:cNvGrpSpPr/>
          <p:nvPr/>
        </p:nvGrpSpPr>
        <p:grpSpPr>
          <a:xfrm>
            <a:off x="6393687" y="1795270"/>
            <a:ext cx="5385462" cy="5803315"/>
            <a:chOff x="5800723" y="2066924"/>
            <a:chExt cx="3990975" cy="2590800"/>
          </a:xfrm>
        </p:grpSpPr>
        <p:sp>
          <p:nvSpPr>
            <p:cNvPr id="8" name="object 8"/>
            <p:cNvSpPr/>
            <p:nvPr/>
          </p:nvSpPr>
          <p:spPr>
            <a:xfrm>
              <a:off x="5805486" y="2071687"/>
              <a:ext cx="3981450" cy="2581275"/>
            </a:xfrm>
            <a:custGeom>
              <a:avLst/>
              <a:gdLst/>
              <a:ahLst/>
              <a:cxnLst/>
              <a:rect l="l" t="t" r="r" b="b"/>
              <a:pathLst>
                <a:path w="3981450" h="2581275">
                  <a:moveTo>
                    <a:pt x="3932502" y="2581274"/>
                  </a:moveTo>
                  <a:lnTo>
                    <a:pt x="48948" y="2581274"/>
                  </a:lnTo>
                  <a:lnTo>
                    <a:pt x="45540" y="2580938"/>
                  </a:lnTo>
                  <a:lnTo>
                    <a:pt x="10740" y="2560851"/>
                  </a:lnTo>
                  <a:lnTo>
                    <a:pt x="0" y="2532326"/>
                  </a:lnTo>
                  <a:lnTo>
                    <a:pt x="0" y="2528887"/>
                  </a:lnTo>
                  <a:lnTo>
                    <a:pt x="0" y="48947"/>
                  </a:lnTo>
                  <a:lnTo>
                    <a:pt x="17775" y="12911"/>
                  </a:lnTo>
                  <a:lnTo>
                    <a:pt x="48948" y="0"/>
                  </a:lnTo>
                  <a:lnTo>
                    <a:pt x="3932502" y="0"/>
                  </a:lnTo>
                  <a:lnTo>
                    <a:pt x="3968538" y="17776"/>
                  </a:lnTo>
                  <a:lnTo>
                    <a:pt x="3981450" y="48947"/>
                  </a:lnTo>
                  <a:lnTo>
                    <a:pt x="3981450" y="2532326"/>
                  </a:lnTo>
                  <a:lnTo>
                    <a:pt x="3963673" y="2568362"/>
                  </a:lnTo>
                  <a:lnTo>
                    <a:pt x="3935908" y="2580938"/>
                  </a:lnTo>
                  <a:lnTo>
                    <a:pt x="3932502" y="2581274"/>
                  </a:lnTo>
                  <a:close/>
                </a:path>
              </a:pathLst>
            </a:custGeom>
            <a:solidFill>
              <a:srgbClr val="D9DAF1"/>
            </a:solidFill>
          </p:spPr>
          <p:txBody>
            <a:bodyPr wrap="square" lIns="0" tIns="0" rIns="0" bIns="0" rtlCol="0"/>
            <a:lstStyle/>
            <a:p>
              <a:endParaRPr/>
            </a:p>
          </p:txBody>
        </p:sp>
        <p:sp>
          <p:nvSpPr>
            <p:cNvPr id="9" name="object 9"/>
            <p:cNvSpPr/>
            <p:nvPr/>
          </p:nvSpPr>
          <p:spPr>
            <a:xfrm>
              <a:off x="5805486" y="2071687"/>
              <a:ext cx="3981450" cy="2581275"/>
            </a:xfrm>
            <a:custGeom>
              <a:avLst/>
              <a:gdLst/>
              <a:ahLst/>
              <a:cxnLst/>
              <a:rect l="l" t="t" r="r" b="b"/>
              <a:pathLst>
                <a:path w="3981450" h="2581275">
                  <a:moveTo>
                    <a:pt x="0" y="2528887"/>
                  </a:moveTo>
                  <a:lnTo>
                    <a:pt x="0" y="52387"/>
                  </a:lnTo>
                  <a:lnTo>
                    <a:pt x="0" y="48947"/>
                  </a:lnTo>
                  <a:lnTo>
                    <a:pt x="335" y="45540"/>
                  </a:lnTo>
                  <a:lnTo>
                    <a:pt x="20421" y="10739"/>
                  </a:lnTo>
                  <a:lnTo>
                    <a:pt x="32339" y="3987"/>
                  </a:lnTo>
                  <a:lnTo>
                    <a:pt x="35518" y="2671"/>
                  </a:lnTo>
                  <a:lnTo>
                    <a:pt x="38793" y="1677"/>
                  </a:lnTo>
                  <a:lnTo>
                    <a:pt x="42167" y="1006"/>
                  </a:lnTo>
                  <a:lnTo>
                    <a:pt x="45540" y="335"/>
                  </a:lnTo>
                  <a:lnTo>
                    <a:pt x="48948" y="0"/>
                  </a:lnTo>
                  <a:lnTo>
                    <a:pt x="52388" y="0"/>
                  </a:lnTo>
                  <a:lnTo>
                    <a:pt x="3929062" y="0"/>
                  </a:lnTo>
                  <a:lnTo>
                    <a:pt x="3932502" y="0"/>
                  </a:lnTo>
                  <a:lnTo>
                    <a:pt x="3935908" y="335"/>
                  </a:lnTo>
                  <a:lnTo>
                    <a:pt x="3970710" y="20422"/>
                  </a:lnTo>
                  <a:lnTo>
                    <a:pt x="3972620" y="23282"/>
                  </a:lnTo>
                  <a:lnTo>
                    <a:pt x="3974530" y="26142"/>
                  </a:lnTo>
                  <a:lnTo>
                    <a:pt x="3980442" y="42166"/>
                  </a:lnTo>
                  <a:lnTo>
                    <a:pt x="3981114" y="45540"/>
                  </a:lnTo>
                  <a:lnTo>
                    <a:pt x="3981450" y="48947"/>
                  </a:lnTo>
                  <a:lnTo>
                    <a:pt x="3981450" y="52387"/>
                  </a:lnTo>
                  <a:lnTo>
                    <a:pt x="3981450" y="2528887"/>
                  </a:lnTo>
                  <a:lnTo>
                    <a:pt x="3981450" y="2532326"/>
                  </a:lnTo>
                  <a:lnTo>
                    <a:pt x="3981114" y="2535733"/>
                  </a:lnTo>
                  <a:lnTo>
                    <a:pt x="3980442" y="2539107"/>
                  </a:lnTo>
                  <a:lnTo>
                    <a:pt x="3979771" y="2542480"/>
                  </a:lnTo>
                  <a:lnTo>
                    <a:pt x="3972620" y="2557991"/>
                  </a:lnTo>
                  <a:lnTo>
                    <a:pt x="3970710" y="2560851"/>
                  </a:lnTo>
                  <a:lnTo>
                    <a:pt x="3958165" y="2572445"/>
                  </a:lnTo>
                  <a:lnTo>
                    <a:pt x="3955306" y="2574356"/>
                  </a:lnTo>
                  <a:lnTo>
                    <a:pt x="3929062" y="2581274"/>
                  </a:lnTo>
                  <a:lnTo>
                    <a:pt x="52388" y="2581274"/>
                  </a:lnTo>
                  <a:lnTo>
                    <a:pt x="15343" y="2565930"/>
                  </a:lnTo>
                  <a:lnTo>
                    <a:pt x="12911" y="2563498"/>
                  </a:lnTo>
                  <a:lnTo>
                    <a:pt x="0" y="2532326"/>
                  </a:lnTo>
                  <a:lnTo>
                    <a:pt x="0" y="2528887"/>
                  </a:lnTo>
                  <a:close/>
                </a:path>
              </a:pathLst>
            </a:custGeom>
            <a:ln w="9524">
              <a:solidFill>
                <a:srgbClr val="B4B6E3"/>
              </a:solidFill>
            </a:ln>
          </p:spPr>
          <p:txBody>
            <a:bodyPr wrap="square" lIns="0" tIns="0" rIns="0" bIns="0" rtlCol="0"/>
            <a:lstStyle/>
            <a:p>
              <a:endParaRPr/>
            </a:p>
          </p:txBody>
        </p:sp>
      </p:grpSp>
      <p:sp>
        <p:nvSpPr>
          <p:cNvPr id="10" name="object 10"/>
          <p:cNvSpPr txBox="1"/>
          <p:nvPr/>
        </p:nvSpPr>
        <p:spPr>
          <a:xfrm>
            <a:off x="6579164" y="3124200"/>
            <a:ext cx="5193559" cy="3792607"/>
          </a:xfrm>
          <a:prstGeom prst="rect">
            <a:avLst/>
          </a:prstGeom>
        </p:spPr>
        <p:txBody>
          <a:bodyPr vert="horz" wrap="square" lIns="0" tIns="46194" rIns="0" bIns="0" rtlCol="0">
            <a:spAutoFit/>
          </a:bodyPr>
          <a:lstStyle/>
          <a:p>
            <a:pPr marL="13998" marR="5600">
              <a:lnSpc>
                <a:spcPct val="126000"/>
              </a:lnSpc>
              <a:spcBef>
                <a:spcPts val="992"/>
              </a:spcBef>
            </a:pPr>
            <a:r>
              <a:rPr sz="2800" spc="-171" dirty="0">
                <a:solidFill>
                  <a:srgbClr val="262525"/>
                </a:solidFill>
                <a:latin typeface="Segoe UI Variable Small Semibol" pitchFamily="2" charset="0"/>
                <a:cs typeface="Trebuchet MS"/>
              </a:rPr>
              <a:t>We</a:t>
            </a:r>
            <a:r>
              <a:rPr sz="2800" spc="-188" dirty="0">
                <a:solidFill>
                  <a:srgbClr val="262525"/>
                </a:solidFill>
                <a:latin typeface="Segoe UI Variable Small Semibol" pitchFamily="2" charset="0"/>
                <a:cs typeface="Trebuchet MS"/>
              </a:rPr>
              <a:t> </a:t>
            </a:r>
            <a:r>
              <a:rPr sz="2800" spc="-116" dirty="0">
                <a:solidFill>
                  <a:srgbClr val="262525"/>
                </a:solidFill>
                <a:latin typeface="Segoe UI Variable Small Semibol" pitchFamily="2" charset="0"/>
                <a:cs typeface="Trebuchet MS"/>
              </a:rPr>
              <a:t>also</a:t>
            </a:r>
            <a:r>
              <a:rPr sz="2800" spc="-122" dirty="0">
                <a:solidFill>
                  <a:srgbClr val="262525"/>
                </a:solidFill>
                <a:latin typeface="Segoe UI Variable Small Semibol" pitchFamily="2" charset="0"/>
                <a:cs typeface="Trebuchet MS"/>
              </a:rPr>
              <a:t> </a:t>
            </a:r>
            <a:r>
              <a:rPr sz="2800" spc="-171" dirty="0">
                <a:solidFill>
                  <a:srgbClr val="262525"/>
                </a:solidFill>
                <a:latin typeface="Segoe UI Variable Small Semibol" pitchFamily="2" charset="0"/>
                <a:cs typeface="Trebuchet MS"/>
              </a:rPr>
              <a:t>plan</a:t>
            </a:r>
            <a:r>
              <a:rPr sz="2800" spc="-188" dirty="0">
                <a:solidFill>
                  <a:srgbClr val="262525"/>
                </a:solidFill>
                <a:latin typeface="Segoe UI Variable Small Semibol" pitchFamily="2" charset="0"/>
                <a:cs typeface="Trebuchet MS"/>
              </a:rPr>
              <a:t> </a:t>
            </a:r>
            <a:r>
              <a:rPr sz="2800" spc="-122" dirty="0">
                <a:solidFill>
                  <a:srgbClr val="262525"/>
                </a:solidFill>
                <a:latin typeface="Segoe UI Variable Small Semibol" pitchFamily="2" charset="0"/>
                <a:cs typeface="Trebuchet MS"/>
              </a:rPr>
              <a:t>to </a:t>
            </a:r>
            <a:r>
              <a:rPr sz="2800" spc="-165" dirty="0">
                <a:solidFill>
                  <a:srgbClr val="262525"/>
                </a:solidFill>
                <a:latin typeface="Segoe UI Variable Small Semibol" pitchFamily="2" charset="0"/>
                <a:cs typeface="Trebuchet MS"/>
              </a:rPr>
              <a:t>build</a:t>
            </a:r>
            <a:r>
              <a:rPr sz="2800" spc="-155" dirty="0">
                <a:solidFill>
                  <a:srgbClr val="262525"/>
                </a:solidFill>
                <a:latin typeface="Segoe UI Variable Small Semibol" pitchFamily="2" charset="0"/>
                <a:cs typeface="Trebuchet MS"/>
              </a:rPr>
              <a:t> </a:t>
            </a:r>
            <a:r>
              <a:rPr sz="2800" spc="-99" dirty="0">
                <a:solidFill>
                  <a:srgbClr val="262525"/>
                </a:solidFill>
                <a:latin typeface="Segoe UI Variable Small Semibol" pitchFamily="2" charset="0"/>
                <a:cs typeface="Trebuchet MS"/>
              </a:rPr>
              <a:t>a</a:t>
            </a:r>
            <a:r>
              <a:rPr sz="2800" spc="-155" dirty="0">
                <a:solidFill>
                  <a:srgbClr val="262525"/>
                </a:solidFill>
                <a:latin typeface="Segoe UI Variable Small Semibol" pitchFamily="2" charset="0"/>
                <a:cs typeface="Trebuchet MS"/>
              </a:rPr>
              <a:t> </a:t>
            </a:r>
            <a:r>
              <a:rPr sz="2800" spc="-171" dirty="0">
                <a:solidFill>
                  <a:srgbClr val="262525"/>
                </a:solidFill>
                <a:latin typeface="Segoe UI Variable Small Semibol" pitchFamily="2" charset="0"/>
                <a:cs typeface="Trebuchet MS"/>
              </a:rPr>
              <a:t>machine</a:t>
            </a:r>
            <a:r>
              <a:rPr sz="2800" spc="-188" dirty="0">
                <a:solidFill>
                  <a:srgbClr val="262525"/>
                </a:solidFill>
                <a:latin typeface="Segoe UI Variable Small Semibol" pitchFamily="2" charset="0"/>
                <a:cs typeface="Trebuchet MS"/>
              </a:rPr>
              <a:t> </a:t>
            </a:r>
            <a:r>
              <a:rPr sz="2800" spc="-171" dirty="0">
                <a:solidFill>
                  <a:srgbClr val="262525"/>
                </a:solidFill>
                <a:latin typeface="Segoe UI Variable Small Semibol" pitchFamily="2" charset="0"/>
                <a:cs typeface="Trebuchet MS"/>
              </a:rPr>
              <a:t>learning</a:t>
            </a:r>
            <a:r>
              <a:rPr sz="2800" spc="-138" dirty="0">
                <a:solidFill>
                  <a:srgbClr val="262525"/>
                </a:solidFill>
                <a:latin typeface="Segoe UI Variable Small Semibol" pitchFamily="2" charset="0"/>
                <a:cs typeface="Trebuchet MS"/>
              </a:rPr>
              <a:t> </a:t>
            </a:r>
            <a:r>
              <a:rPr sz="2800" spc="-122" dirty="0">
                <a:solidFill>
                  <a:srgbClr val="262525"/>
                </a:solidFill>
                <a:latin typeface="Segoe UI Variable Small Semibol" pitchFamily="2" charset="0"/>
                <a:cs typeface="Trebuchet MS"/>
              </a:rPr>
              <a:t>model to</a:t>
            </a:r>
            <a:r>
              <a:rPr sz="2800" spc="-116" dirty="0">
                <a:solidFill>
                  <a:srgbClr val="262525"/>
                </a:solidFill>
                <a:latin typeface="Segoe UI Variable Small Semibol" pitchFamily="2" charset="0"/>
                <a:cs typeface="Trebuchet MS"/>
              </a:rPr>
              <a:t> </a:t>
            </a:r>
            <a:r>
              <a:rPr sz="2800" spc="-171" dirty="0">
                <a:solidFill>
                  <a:srgbClr val="262525"/>
                </a:solidFill>
                <a:latin typeface="Segoe UI Variable Small Semibol" pitchFamily="2" charset="0"/>
                <a:cs typeface="Trebuchet MS"/>
              </a:rPr>
              <a:t>predict</a:t>
            </a:r>
            <a:r>
              <a:rPr sz="2800" spc="-99" dirty="0">
                <a:solidFill>
                  <a:srgbClr val="262525"/>
                </a:solidFill>
                <a:latin typeface="Segoe UI Variable Small Semibol" pitchFamily="2" charset="0"/>
                <a:cs typeface="Trebuchet MS"/>
              </a:rPr>
              <a:t> </a:t>
            </a:r>
            <a:r>
              <a:rPr sz="2800" spc="-126" dirty="0">
                <a:solidFill>
                  <a:srgbClr val="262525"/>
                </a:solidFill>
                <a:latin typeface="Segoe UI Variable Small Semibol" pitchFamily="2" charset="0"/>
                <a:cs typeface="Trebuchet MS"/>
              </a:rPr>
              <a:t>crop</a:t>
            </a:r>
            <a:r>
              <a:rPr sz="2800" spc="-225" dirty="0">
                <a:solidFill>
                  <a:srgbClr val="262525"/>
                </a:solidFill>
                <a:latin typeface="Segoe UI Variable Small Semibol" pitchFamily="2" charset="0"/>
                <a:cs typeface="Trebuchet MS"/>
              </a:rPr>
              <a:t> </a:t>
            </a:r>
            <a:r>
              <a:rPr sz="2800" spc="-155" dirty="0">
                <a:solidFill>
                  <a:srgbClr val="262525"/>
                </a:solidFill>
                <a:latin typeface="Segoe UI Variable Small Semibol" pitchFamily="2" charset="0"/>
                <a:cs typeface="Trebuchet MS"/>
              </a:rPr>
              <a:t>yield</a:t>
            </a:r>
            <a:r>
              <a:rPr sz="2800" spc="-149" dirty="0">
                <a:solidFill>
                  <a:srgbClr val="262525"/>
                </a:solidFill>
                <a:latin typeface="Segoe UI Variable Small Semibol" pitchFamily="2" charset="0"/>
                <a:cs typeface="Trebuchet MS"/>
              </a:rPr>
              <a:t> </a:t>
            </a:r>
            <a:r>
              <a:rPr sz="2800" spc="-105" dirty="0">
                <a:solidFill>
                  <a:srgbClr val="262525"/>
                </a:solidFill>
                <a:latin typeface="Segoe UI Variable Small Semibol" pitchFamily="2" charset="0"/>
                <a:cs typeface="Trebuchet MS"/>
              </a:rPr>
              <a:t>based</a:t>
            </a:r>
            <a:r>
              <a:rPr sz="2800" spc="-155" dirty="0">
                <a:solidFill>
                  <a:srgbClr val="262525"/>
                </a:solidFill>
                <a:latin typeface="Segoe UI Variable Small Semibol" pitchFamily="2" charset="0"/>
                <a:cs typeface="Trebuchet MS"/>
              </a:rPr>
              <a:t> </a:t>
            </a:r>
            <a:r>
              <a:rPr sz="2800" spc="-94" dirty="0">
                <a:solidFill>
                  <a:srgbClr val="262525"/>
                </a:solidFill>
                <a:latin typeface="Segoe UI Variable Small Semibol" pitchFamily="2" charset="0"/>
                <a:cs typeface="Trebuchet MS"/>
              </a:rPr>
              <a:t>on</a:t>
            </a:r>
            <a:r>
              <a:rPr sz="2800" spc="-188" dirty="0">
                <a:solidFill>
                  <a:srgbClr val="262525"/>
                </a:solidFill>
                <a:latin typeface="Segoe UI Variable Small Semibol" pitchFamily="2" charset="0"/>
                <a:cs typeface="Trebuchet MS"/>
              </a:rPr>
              <a:t> </a:t>
            </a:r>
            <a:r>
              <a:rPr sz="2800" spc="-160" dirty="0">
                <a:solidFill>
                  <a:srgbClr val="262525"/>
                </a:solidFill>
                <a:latin typeface="Segoe UI Variable Small Semibol" pitchFamily="2" charset="0"/>
                <a:cs typeface="Trebuchet MS"/>
              </a:rPr>
              <a:t>satellite</a:t>
            </a:r>
            <a:r>
              <a:rPr sz="2800" spc="-182" dirty="0">
                <a:solidFill>
                  <a:srgbClr val="262525"/>
                </a:solidFill>
                <a:latin typeface="Segoe UI Variable Small Semibol" pitchFamily="2" charset="0"/>
                <a:cs typeface="Trebuchet MS"/>
              </a:rPr>
              <a:t> </a:t>
            </a:r>
            <a:r>
              <a:rPr sz="2800" spc="-22" dirty="0">
                <a:solidFill>
                  <a:srgbClr val="262525"/>
                </a:solidFill>
                <a:latin typeface="Segoe UI Variable Small Semibol" pitchFamily="2" charset="0"/>
                <a:cs typeface="Trebuchet MS"/>
              </a:rPr>
              <a:t>data </a:t>
            </a:r>
            <a:r>
              <a:rPr sz="2800" spc="-176" dirty="0">
                <a:solidFill>
                  <a:srgbClr val="262525"/>
                </a:solidFill>
                <a:latin typeface="Segoe UI Variable Small Semibol" pitchFamily="2" charset="0"/>
                <a:cs typeface="Trebuchet MS"/>
              </a:rPr>
              <a:t>from</a:t>
            </a:r>
            <a:r>
              <a:rPr sz="2800" spc="-199" dirty="0">
                <a:solidFill>
                  <a:srgbClr val="262525"/>
                </a:solidFill>
                <a:latin typeface="Segoe UI Variable Small Semibol" pitchFamily="2" charset="0"/>
                <a:cs typeface="Trebuchet MS"/>
              </a:rPr>
              <a:t> </a:t>
            </a:r>
            <a:r>
              <a:rPr sz="2800" spc="-116" dirty="0">
                <a:solidFill>
                  <a:srgbClr val="262525"/>
                </a:solidFill>
                <a:latin typeface="Segoe UI Variable Small Semibol" pitchFamily="2" charset="0"/>
                <a:cs typeface="Trebuchet MS"/>
              </a:rPr>
              <a:t>Google</a:t>
            </a:r>
            <a:r>
              <a:rPr sz="2800" spc="-182" dirty="0">
                <a:solidFill>
                  <a:srgbClr val="262525"/>
                </a:solidFill>
                <a:latin typeface="Segoe UI Variable Small Semibol" pitchFamily="2" charset="0"/>
                <a:cs typeface="Trebuchet MS"/>
              </a:rPr>
              <a:t> </a:t>
            </a:r>
            <a:r>
              <a:rPr sz="2800" spc="-126" dirty="0">
                <a:solidFill>
                  <a:srgbClr val="262525"/>
                </a:solidFill>
                <a:latin typeface="Segoe UI Variable Small Semibol" pitchFamily="2" charset="0"/>
                <a:cs typeface="Trebuchet MS"/>
              </a:rPr>
              <a:t>Earth</a:t>
            </a:r>
            <a:r>
              <a:rPr sz="2800" spc="-193" dirty="0">
                <a:solidFill>
                  <a:srgbClr val="262525"/>
                </a:solidFill>
                <a:latin typeface="Segoe UI Variable Small Semibol" pitchFamily="2" charset="0"/>
                <a:cs typeface="Trebuchet MS"/>
              </a:rPr>
              <a:t> </a:t>
            </a:r>
            <a:r>
              <a:rPr sz="2800" spc="-126" dirty="0">
                <a:solidFill>
                  <a:srgbClr val="262525"/>
                </a:solidFill>
                <a:latin typeface="Segoe UI Variable Small Semibol" pitchFamily="2" charset="0"/>
                <a:cs typeface="Trebuchet MS"/>
              </a:rPr>
              <a:t>Engine</a:t>
            </a:r>
            <a:r>
              <a:rPr sz="2800" spc="-188" dirty="0">
                <a:solidFill>
                  <a:srgbClr val="262525"/>
                </a:solidFill>
                <a:latin typeface="Segoe UI Variable Small Semibol" pitchFamily="2" charset="0"/>
                <a:cs typeface="Trebuchet MS"/>
              </a:rPr>
              <a:t> </a:t>
            </a:r>
            <a:r>
              <a:rPr sz="2800" spc="-132" dirty="0">
                <a:solidFill>
                  <a:srgbClr val="262525"/>
                </a:solidFill>
                <a:latin typeface="Segoe UI Variable Small Semibol" pitchFamily="2" charset="0"/>
                <a:cs typeface="Trebuchet MS"/>
              </a:rPr>
              <a:t>and</a:t>
            </a:r>
            <a:r>
              <a:rPr sz="2800" spc="-149" dirty="0">
                <a:solidFill>
                  <a:srgbClr val="262525"/>
                </a:solidFill>
                <a:latin typeface="Segoe UI Variable Small Semibol" pitchFamily="2" charset="0"/>
                <a:cs typeface="Trebuchet MS"/>
              </a:rPr>
              <a:t> </a:t>
            </a:r>
            <a:r>
              <a:rPr sz="2800" spc="-155" dirty="0">
                <a:solidFill>
                  <a:srgbClr val="262525"/>
                </a:solidFill>
                <a:latin typeface="Segoe UI Variable Small Semibol" pitchFamily="2" charset="0"/>
                <a:cs typeface="Trebuchet MS"/>
              </a:rPr>
              <a:t>yield </a:t>
            </a:r>
            <a:r>
              <a:rPr sz="2800" spc="-132" dirty="0">
                <a:solidFill>
                  <a:srgbClr val="262525"/>
                </a:solidFill>
                <a:latin typeface="Segoe UI Variable Small Semibol" pitchFamily="2" charset="0"/>
                <a:cs typeface="Trebuchet MS"/>
              </a:rPr>
              <a:t>data</a:t>
            </a:r>
            <a:r>
              <a:rPr sz="2800" spc="-149" dirty="0">
                <a:solidFill>
                  <a:srgbClr val="262525"/>
                </a:solidFill>
                <a:latin typeface="Segoe UI Variable Small Semibol" pitchFamily="2" charset="0"/>
                <a:cs typeface="Trebuchet MS"/>
              </a:rPr>
              <a:t> </a:t>
            </a:r>
            <a:r>
              <a:rPr sz="2800" spc="-22" dirty="0">
                <a:solidFill>
                  <a:srgbClr val="262525"/>
                </a:solidFill>
                <a:latin typeface="Segoe UI Variable Small Semibol" pitchFamily="2" charset="0"/>
                <a:cs typeface="Trebuchet MS"/>
              </a:rPr>
              <a:t>from </a:t>
            </a:r>
            <a:r>
              <a:rPr sz="2800" spc="-149" dirty="0">
                <a:solidFill>
                  <a:srgbClr val="262525"/>
                </a:solidFill>
                <a:latin typeface="Segoe UI Variable Small Semibol" pitchFamily="2" charset="0"/>
                <a:cs typeface="Trebuchet MS"/>
              </a:rPr>
              <a:t>the</a:t>
            </a:r>
            <a:r>
              <a:rPr sz="2800" spc="-182" dirty="0">
                <a:solidFill>
                  <a:srgbClr val="262525"/>
                </a:solidFill>
                <a:latin typeface="Segoe UI Variable Small Semibol" pitchFamily="2" charset="0"/>
                <a:cs typeface="Trebuchet MS"/>
              </a:rPr>
              <a:t> </a:t>
            </a:r>
            <a:r>
              <a:rPr sz="2800" spc="-160" dirty="0">
                <a:solidFill>
                  <a:srgbClr val="262525"/>
                </a:solidFill>
                <a:latin typeface="Segoe UI Variable Small Semibol" pitchFamily="2" charset="0"/>
                <a:cs typeface="Trebuchet MS"/>
              </a:rPr>
              <a:t>Punjab</a:t>
            </a:r>
            <a:r>
              <a:rPr sz="2800" spc="-149" dirty="0">
                <a:solidFill>
                  <a:srgbClr val="262525"/>
                </a:solidFill>
                <a:latin typeface="Segoe UI Variable Small Semibol" pitchFamily="2" charset="0"/>
                <a:cs typeface="Trebuchet MS"/>
              </a:rPr>
              <a:t> </a:t>
            </a:r>
            <a:r>
              <a:rPr sz="2800" spc="-165" dirty="0">
                <a:solidFill>
                  <a:srgbClr val="262525"/>
                </a:solidFill>
                <a:latin typeface="Segoe UI Variable Small Semibol" pitchFamily="2" charset="0"/>
                <a:cs typeface="Trebuchet MS"/>
              </a:rPr>
              <a:t>region.</a:t>
            </a:r>
            <a:r>
              <a:rPr sz="2800" spc="-225" dirty="0">
                <a:solidFill>
                  <a:srgbClr val="262525"/>
                </a:solidFill>
                <a:latin typeface="Segoe UI Variable Small Semibol" pitchFamily="2" charset="0"/>
                <a:cs typeface="Trebuchet MS"/>
              </a:rPr>
              <a:t> </a:t>
            </a:r>
            <a:r>
              <a:rPr sz="2800" spc="-105" dirty="0">
                <a:solidFill>
                  <a:srgbClr val="262525"/>
                </a:solidFill>
                <a:latin typeface="Segoe UI Variable Small Semibol" pitchFamily="2" charset="0"/>
                <a:cs typeface="Trebuchet MS"/>
              </a:rPr>
              <a:t>This</a:t>
            </a:r>
            <a:r>
              <a:rPr sz="2800" spc="-171" dirty="0">
                <a:solidFill>
                  <a:srgbClr val="262525"/>
                </a:solidFill>
                <a:latin typeface="Segoe UI Variable Small Semibol" pitchFamily="2" charset="0"/>
                <a:cs typeface="Trebuchet MS"/>
              </a:rPr>
              <a:t> </a:t>
            </a:r>
            <a:r>
              <a:rPr sz="2800" spc="-188" dirty="0">
                <a:solidFill>
                  <a:srgbClr val="262525"/>
                </a:solidFill>
                <a:latin typeface="Segoe UI Variable Small Semibol" pitchFamily="2" charset="0"/>
                <a:cs typeface="Trebuchet MS"/>
              </a:rPr>
              <a:t>will</a:t>
            </a:r>
            <a:r>
              <a:rPr sz="2800" spc="-160" dirty="0">
                <a:solidFill>
                  <a:srgbClr val="262525"/>
                </a:solidFill>
                <a:latin typeface="Segoe UI Variable Small Semibol" pitchFamily="2" charset="0"/>
                <a:cs typeface="Trebuchet MS"/>
              </a:rPr>
              <a:t> </a:t>
            </a:r>
            <a:r>
              <a:rPr sz="2800" spc="-171" dirty="0">
                <a:solidFill>
                  <a:srgbClr val="262525"/>
                </a:solidFill>
                <a:latin typeface="Segoe UI Variable Small Semibol" pitchFamily="2" charset="0"/>
                <a:cs typeface="Trebuchet MS"/>
              </a:rPr>
              <a:t>help</a:t>
            </a:r>
            <a:r>
              <a:rPr sz="2800" spc="-225" dirty="0">
                <a:solidFill>
                  <a:srgbClr val="262525"/>
                </a:solidFill>
                <a:latin typeface="Segoe UI Variable Small Semibol" pitchFamily="2" charset="0"/>
                <a:cs typeface="Trebuchet MS"/>
              </a:rPr>
              <a:t> </a:t>
            </a:r>
            <a:r>
              <a:rPr sz="2800" spc="-171" dirty="0">
                <a:solidFill>
                  <a:srgbClr val="262525"/>
                </a:solidFill>
                <a:latin typeface="Segoe UI Variable Small Semibol" pitchFamily="2" charset="0"/>
                <a:cs typeface="Trebuchet MS"/>
              </a:rPr>
              <a:t>farmers</a:t>
            </a:r>
            <a:r>
              <a:rPr sz="2800" spc="-176" dirty="0">
                <a:solidFill>
                  <a:srgbClr val="262525"/>
                </a:solidFill>
                <a:latin typeface="Segoe UI Variable Small Semibol" pitchFamily="2" charset="0"/>
                <a:cs typeface="Trebuchet MS"/>
              </a:rPr>
              <a:t> </a:t>
            </a:r>
            <a:r>
              <a:rPr sz="2800" spc="-83" dirty="0">
                <a:solidFill>
                  <a:srgbClr val="262525"/>
                </a:solidFill>
                <a:latin typeface="Segoe UI Variable Small Semibol" pitchFamily="2" charset="0"/>
                <a:cs typeface="Trebuchet MS"/>
              </a:rPr>
              <a:t>better </a:t>
            </a:r>
            <a:r>
              <a:rPr sz="2800" spc="-143" dirty="0">
                <a:solidFill>
                  <a:srgbClr val="262525"/>
                </a:solidFill>
                <a:latin typeface="Segoe UI Variable Small Semibol" pitchFamily="2" charset="0"/>
                <a:cs typeface="Trebuchet MS"/>
              </a:rPr>
              <a:t>manage</a:t>
            </a:r>
            <a:r>
              <a:rPr sz="2800" spc="-188" dirty="0">
                <a:solidFill>
                  <a:srgbClr val="262525"/>
                </a:solidFill>
                <a:latin typeface="Segoe UI Variable Small Semibol" pitchFamily="2" charset="0"/>
                <a:cs typeface="Trebuchet MS"/>
              </a:rPr>
              <a:t> </a:t>
            </a:r>
            <a:r>
              <a:rPr sz="2800" spc="-176" dirty="0">
                <a:solidFill>
                  <a:srgbClr val="262525"/>
                </a:solidFill>
                <a:latin typeface="Segoe UI Variable Small Semibol" pitchFamily="2" charset="0"/>
                <a:cs typeface="Trebuchet MS"/>
              </a:rPr>
              <a:t>their</a:t>
            </a:r>
            <a:r>
              <a:rPr sz="2800" spc="-199" dirty="0">
                <a:solidFill>
                  <a:srgbClr val="262525"/>
                </a:solidFill>
                <a:latin typeface="Segoe UI Variable Small Semibol" pitchFamily="2" charset="0"/>
                <a:cs typeface="Trebuchet MS"/>
              </a:rPr>
              <a:t> </a:t>
            </a:r>
            <a:r>
              <a:rPr sz="2800" spc="-110" dirty="0">
                <a:solidFill>
                  <a:srgbClr val="262525"/>
                </a:solidFill>
                <a:latin typeface="Segoe UI Variable Small Semibol" pitchFamily="2" charset="0"/>
                <a:cs typeface="Trebuchet MS"/>
              </a:rPr>
              <a:t>crops</a:t>
            </a:r>
            <a:r>
              <a:rPr sz="2800" spc="-176" dirty="0">
                <a:solidFill>
                  <a:srgbClr val="262525"/>
                </a:solidFill>
                <a:latin typeface="Segoe UI Variable Small Semibol" pitchFamily="2" charset="0"/>
                <a:cs typeface="Trebuchet MS"/>
              </a:rPr>
              <a:t> </a:t>
            </a:r>
            <a:r>
              <a:rPr sz="2800" spc="-132" dirty="0">
                <a:solidFill>
                  <a:srgbClr val="262525"/>
                </a:solidFill>
                <a:latin typeface="Segoe UI Variable Small Semibol" pitchFamily="2" charset="0"/>
                <a:cs typeface="Trebuchet MS"/>
              </a:rPr>
              <a:t>and</a:t>
            </a:r>
            <a:r>
              <a:rPr sz="2800" spc="-155" dirty="0">
                <a:solidFill>
                  <a:srgbClr val="262525"/>
                </a:solidFill>
                <a:latin typeface="Segoe UI Variable Small Semibol" pitchFamily="2" charset="0"/>
                <a:cs typeface="Trebuchet MS"/>
              </a:rPr>
              <a:t> </a:t>
            </a:r>
            <a:r>
              <a:rPr sz="2800" spc="-33" dirty="0">
                <a:solidFill>
                  <a:srgbClr val="262525"/>
                </a:solidFill>
                <a:latin typeface="Segoe UI Variable Small Semibol" pitchFamily="2" charset="0"/>
                <a:cs typeface="Trebuchet MS"/>
              </a:rPr>
              <a:t>resources.</a:t>
            </a:r>
            <a:endParaRPr sz="2800" dirty="0">
              <a:latin typeface="Segoe UI Variable Small Semibol" pitchFamily="2" charset="0"/>
              <a:cs typeface="Trebuchet MS"/>
            </a:endParaRPr>
          </a:p>
        </p:txBody>
      </p:sp>
      <p:sp>
        <p:nvSpPr>
          <p:cNvPr id="11" name="TextBox 10">
            <a:extLst>
              <a:ext uri="{FF2B5EF4-FFF2-40B4-BE49-F238E27FC236}">
                <a16:creationId xmlns:a16="http://schemas.microsoft.com/office/drawing/2014/main" id="{9E0AD41D-8878-98FA-A296-2B9768DDA0DA}"/>
              </a:ext>
            </a:extLst>
          </p:cNvPr>
          <p:cNvSpPr txBox="1"/>
          <p:nvPr/>
        </p:nvSpPr>
        <p:spPr>
          <a:xfrm>
            <a:off x="965200" y="1839506"/>
            <a:ext cx="4876800" cy="830997"/>
          </a:xfrm>
          <a:prstGeom prst="rect">
            <a:avLst/>
          </a:prstGeom>
          <a:noFill/>
        </p:spPr>
        <p:txBody>
          <a:bodyPr wrap="square" rtlCol="0">
            <a:spAutoFit/>
          </a:bodyPr>
          <a:lstStyle/>
          <a:p>
            <a:r>
              <a:rPr lang="en-US" sz="2400" b="1" dirty="0">
                <a:latin typeface="Arial Rounded MT Bold" panose="020F0704030504030204" pitchFamily="34" charset="0"/>
              </a:rPr>
              <a:t>To Understand Water Stress's Impact on Crop Yield</a:t>
            </a:r>
          </a:p>
        </p:txBody>
      </p:sp>
      <p:sp>
        <p:nvSpPr>
          <p:cNvPr id="12" name="TextBox 11">
            <a:extLst>
              <a:ext uri="{FF2B5EF4-FFF2-40B4-BE49-F238E27FC236}">
                <a16:creationId xmlns:a16="http://schemas.microsoft.com/office/drawing/2014/main" id="{16BA7EDD-3C41-4A18-8D78-7CEAA36FABF8}"/>
              </a:ext>
            </a:extLst>
          </p:cNvPr>
          <p:cNvSpPr txBox="1"/>
          <p:nvPr/>
        </p:nvSpPr>
        <p:spPr>
          <a:xfrm>
            <a:off x="6412245" y="1860882"/>
            <a:ext cx="5233086" cy="830997"/>
          </a:xfrm>
          <a:prstGeom prst="rect">
            <a:avLst/>
          </a:prstGeom>
          <a:noFill/>
        </p:spPr>
        <p:txBody>
          <a:bodyPr wrap="square" rtlCol="0">
            <a:spAutoFit/>
          </a:bodyPr>
          <a:lstStyle/>
          <a:p>
            <a:r>
              <a:rPr lang="en-US" sz="2400" b="1">
                <a:latin typeface="Arial Rounded MT Bold" panose="020F0704030504030204" pitchFamily="34" charset="0"/>
              </a:rPr>
              <a:t>To Build a Machine Learning Model for Yield Prediction</a:t>
            </a:r>
            <a:endParaRPr lang="en-US" sz="2400" b="1" dirty="0">
              <a:latin typeface="Arial Rounded MT Bold" panose="020F07040305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49" y="-477690"/>
            <a:ext cx="12587902" cy="10404179"/>
          </a:xfrm>
          <a:custGeom>
            <a:avLst/>
            <a:gdLst/>
            <a:ahLst/>
            <a:cxnLst/>
            <a:rect l="l" t="t" r="r" b="b"/>
            <a:pathLst>
              <a:path w="11420475" h="9439275">
                <a:moveTo>
                  <a:pt x="0" y="0"/>
                </a:moveTo>
                <a:lnTo>
                  <a:pt x="11420474" y="0"/>
                </a:lnTo>
                <a:lnTo>
                  <a:pt x="11420474" y="9439274"/>
                </a:lnTo>
                <a:lnTo>
                  <a:pt x="0" y="9439274"/>
                </a:lnTo>
                <a:lnTo>
                  <a:pt x="0" y="0"/>
                </a:lnTo>
                <a:close/>
              </a:path>
            </a:pathLst>
          </a:custGeom>
          <a:ln w="9524">
            <a:solidFill>
              <a:srgbClr val="E4DFDE"/>
            </a:solidFill>
          </a:ln>
        </p:spPr>
        <p:txBody>
          <a:bodyPr wrap="square" lIns="0" tIns="0" rIns="0" bIns="0" rtlCol="0"/>
          <a:lstStyle/>
          <a:p>
            <a:endParaRPr/>
          </a:p>
        </p:txBody>
      </p:sp>
      <p:sp>
        <p:nvSpPr>
          <p:cNvPr id="3" name="object 3"/>
          <p:cNvSpPr txBox="1">
            <a:spLocks noGrp="1"/>
          </p:cNvSpPr>
          <p:nvPr>
            <p:ph type="title"/>
          </p:nvPr>
        </p:nvSpPr>
        <p:spPr>
          <a:xfrm>
            <a:off x="609675" y="111182"/>
            <a:ext cx="11337544" cy="1246085"/>
          </a:xfrm>
          <a:prstGeom prst="rect">
            <a:avLst/>
          </a:prstGeom>
        </p:spPr>
        <p:txBody>
          <a:bodyPr vert="horz" wrap="square" lIns="0" tIns="81890" rIns="0" bIns="0" rtlCol="0">
            <a:spAutoFit/>
          </a:bodyPr>
          <a:lstStyle/>
          <a:p>
            <a:pPr marL="471198" marR="5600" indent="-457200">
              <a:lnSpc>
                <a:spcPct val="90300"/>
              </a:lnSpc>
              <a:spcBef>
                <a:spcPts val="645"/>
              </a:spcBef>
              <a:buFont typeface="Wingdings" panose="05000000000000000000" pitchFamily="2" charset="2"/>
              <a:buChar char="q"/>
            </a:pPr>
            <a:r>
              <a:rPr lang="en-US" sz="2800" spc="-33" dirty="0">
                <a:latin typeface="Arial Rounded MT Bold" panose="020F0704030504030204" pitchFamily="34" charset="0"/>
              </a:rPr>
              <a:t>Satellite Data from Google Earth Engine and Yield Data of Punjab Region for fetching the insights and building Machine Learning Model to Predict Yield for the Punjab State</a:t>
            </a:r>
            <a:endParaRPr sz="2800" spc="-33" dirty="0">
              <a:latin typeface="Arial Rounded MT Bold" panose="020F0704030504030204" pitchFamily="34" charset="0"/>
            </a:endParaRPr>
          </a:p>
        </p:txBody>
      </p:sp>
      <p:sp>
        <p:nvSpPr>
          <p:cNvPr id="9" name="object 9"/>
          <p:cNvSpPr txBox="1"/>
          <p:nvPr/>
        </p:nvSpPr>
        <p:spPr>
          <a:xfrm>
            <a:off x="335957" y="9485465"/>
            <a:ext cx="12094464" cy="1268974"/>
          </a:xfrm>
          <a:prstGeom prst="rect">
            <a:avLst/>
          </a:prstGeom>
        </p:spPr>
        <p:txBody>
          <a:bodyPr vert="horz" wrap="square" lIns="0" tIns="18198" rIns="0" bIns="0" rtlCol="0">
            <a:spAutoFit/>
          </a:bodyPr>
          <a:lstStyle/>
          <a:p>
            <a:pPr marL="13998" marR="5600">
              <a:lnSpc>
                <a:spcPct val="127000"/>
              </a:lnSpc>
              <a:spcBef>
                <a:spcPts val="143"/>
              </a:spcBef>
            </a:pPr>
            <a:r>
              <a:rPr sz="2204" spc="-149" dirty="0">
                <a:solidFill>
                  <a:srgbClr val="262525"/>
                </a:solidFill>
                <a:latin typeface="Sitka Text" pitchFamily="2" charset="0"/>
                <a:cs typeface="Trebuchet MS"/>
              </a:rPr>
              <a:t>We're</a:t>
            </a:r>
            <a:r>
              <a:rPr sz="2204" spc="-188" dirty="0">
                <a:solidFill>
                  <a:srgbClr val="262525"/>
                </a:solidFill>
                <a:latin typeface="Sitka Text" pitchFamily="2" charset="0"/>
                <a:cs typeface="Trebuchet MS"/>
              </a:rPr>
              <a:t> </a:t>
            </a:r>
            <a:r>
              <a:rPr sz="2204" spc="-116" dirty="0">
                <a:solidFill>
                  <a:srgbClr val="262525"/>
                </a:solidFill>
                <a:latin typeface="Sitka Text" pitchFamily="2" charset="0"/>
                <a:cs typeface="Trebuchet MS"/>
              </a:rPr>
              <a:t>using</a:t>
            </a:r>
            <a:r>
              <a:rPr sz="2204" spc="-132" dirty="0">
                <a:solidFill>
                  <a:srgbClr val="262525"/>
                </a:solidFill>
                <a:latin typeface="Sitka Text" pitchFamily="2" charset="0"/>
                <a:cs typeface="Trebuchet MS"/>
              </a:rPr>
              <a:t> </a:t>
            </a:r>
            <a:r>
              <a:rPr sz="2204" spc="-160" dirty="0">
                <a:solidFill>
                  <a:srgbClr val="262525"/>
                </a:solidFill>
                <a:latin typeface="Sitka Text" pitchFamily="2" charset="0"/>
                <a:cs typeface="Trebuchet MS"/>
              </a:rPr>
              <a:t>satellite</a:t>
            </a:r>
            <a:r>
              <a:rPr sz="2204" spc="-182" dirty="0">
                <a:solidFill>
                  <a:srgbClr val="262525"/>
                </a:solidFill>
                <a:latin typeface="Sitka Text" pitchFamily="2" charset="0"/>
                <a:cs typeface="Trebuchet MS"/>
              </a:rPr>
              <a:t> </a:t>
            </a:r>
            <a:r>
              <a:rPr sz="2204" spc="-132" dirty="0">
                <a:solidFill>
                  <a:srgbClr val="262525"/>
                </a:solidFill>
                <a:latin typeface="Sitka Text" pitchFamily="2" charset="0"/>
                <a:cs typeface="Trebuchet MS"/>
              </a:rPr>
              <a:t>data</a:t>
            </a:r>
            <a:r>
              <a:rPr sz="2204" spc="-155" dirty="0">
                <a:solidFill>
                  <a:srgbClr val="262525"/>
                </a:solidFill>
                <a:latin typeface="Sitka Text" pitchFamily="2" charset="0"/>
                <a:cs typeface="Trebuchet MS"/>
              </a:rPr>
              <a:t> </a:t>
            </a:r>
            <a:r>
              <a:rPr sz="2204" spc="-176" dirty="0">
                <a:solidFill>
                  <a:srgbClr val="262525"/>
                </a:solidFill>
                <a:latin typeface="Sitka Text" pitchFamily="2" charset="0"/>
                <a:cs typeface="Trebuchet MS"/>
              </a:rPr>
              <a:t>from</a:t>
            </a:r>
            <a:r>
              <a:rPr sz="2204" spc="-193" dirty="0">
                <a:solidFill>
                  <a:srgbClr val="262525"/>
                </a:solidFill>
                <a:latin typeface="Sitka Text" pitchFamily="2" charset="0"/>
                <a:cs typeface="Trebuchet MS"/>
              </a:rPr>
              <a:t> </a:t>
            </a:r>
            <a:r>
              <a:rPr sz="2204" spc="-116" dirty="0">
                <a:solidFill>
                  <a:srgbClr val="262525"/>
                </a:solidFill>
                <a:latin typeface="Sitka Text" pitchFamily="2" charset="0"/>
                <a:cs typeface="Trebuchet MS"/>
              </a:rPr>
              <a:t>Google</a:t>
            </a:r>
            <a:r>
              <a:rPr sz="2204" spc="-182" dirty="0">
                <a:solidFill>
                  <a:srgbClr val="262525"/>
                </a:solidFill>
                <a:latin typeface="Sitka Text" pitchFamily="2" charset="0"/>
                <a:cs typeface="Trebuchet MS"/>
              </a:rPr>
              <a:t> </a:t>
            </a:r>
            <a:r>
              <a:rPr sz="2204" spc="-126" dirty="0">
                <a:solidFill>
                  <a:srgbClr val="262525"/>
                </a:solidFill>
                <a:latin typeface="Sitka Text" pitchFamily="2" charset="0"/>
                <a:cs typeface="Trebuchet MS"/>
              </a:rPr>
              <a:t>Earth</a:t>
            </a:r>
            <a:r>
              <a:rPr sz="2204" spc="-199" dirty="0">
                <a:solidFill>
                  <a:srgbClr val="262525"/>
                </a:solidFill>
                <a:latin typeface="Sitka Text" pitchFamily="2" charset="0"/>
                <a:cs typeface="Trebuchet MS"/>
              </a:rPr>
              <a:t> </a:t>
            </a:r>
            <a:r>
              <a:rPr sz="2204" spc="-126" dirty="0">
                <a:solidFill>
                  <a:srgbClr val="262525"/>
                </a:solidFill>
                <a:latin typeface="Sitka Text" pitchFamily="2" charset="0"/>
                <a:cs typeface="Trebuchet MS"/>
              </a:rPr>
              <a:t>Engine</a:t>
            </a:r>
            <a:r>
              <a:rPr sz="2204" spc="-182" dirty="0">
                <a:solidFill>
                  <a:srgbClr val="262525"/>
                </a:solidFill>
                <a:latin typeface="Sitka Text" pitchFamily="2" charset="0"/>
                <a:cs typeface="Trebuchet MS"/>
              </a:rPr>
              <a:t> </a:t>
            </a:r>
            <a:r>
              <a:rPr sz="2204" spc="-132" dirty="0">
                <a:solidFill>
                  <a:srgbClr val="262525"/>
                </a:solidFill>
                <a:latin typeface="Sitka Text" pitchFamily="2" charset="0"/>
                <a:cs typeface="Trebuchet MS"/>
              </a:rPr>
              <a:t>and</a:t>
            </a:r>
            <a:r>
              <a:rPr sz="2204" spc="-155" dirty="0">
                <a:solidFill>
                  <a:srgbClr val="262525"/>
                </a:solidFill>
                <a:latin typeface="Sitka Text" pitchFamily="2" charset="0"/>
                <a:cs typeface="Trebuchet MS"/>
              </a:rPr>
              <a:t> yield</a:t>
            </a:r>
            <a:r>
              <a:rPr sz="2204" spc="-149" dirty="0">
                <a:solidFill>
                  <a:srgbClr val="262525"/>
                </a:solidFill>
                <a:latin typeface="Sitka Text" pitchFamily="2" charset="0"/>
                <a:cs typeface="Trebuchet MS"/>
              </a:rPr>
              <a:t> </a:t>
            </a:r>
            <a:r>
              <a:rPr sz="2204" spc="-132" dirty="0">
                <a:solidFill>
                  <a:srgbClr val="262525"/>
                </a:solidFill>
                <a:latin typeface="Sitka Text" pitchFamily="2" charset="0"/>
                <a:cs typeface="Trebuchet MS"/>
              </a:rPr>
              <a:t>data</a:t>
            </a:r>
            <a:r>
              <a:rPr sz="2204" spc="-155" dirty="0">
                <a:solidFill>
                  <a:srgbClr val="262525"/>
                </a:solidFill>
                <a:latin typeface="Sitka Text" pitchFamily="2" charset="0"/>
                <a:cs typeface="Trebuchet MS"/>
              </a:rPr>
              <a:t> </a:t>
            </a:r>
            <a:r>
              <a:rPr sz="2204" spc="-176" dirty="0">
                <a:solidFill>
                  <a:srgbClr val="262525"/>
                </a:solidFill>
                <a:latin typeface="Sitka Text" pitchFamily="2" charset="0"/>
                <a:cs typeface="Trebuchet MS"/>
              </a:rPr>
              <a:t>from</a:t>
            </a:r>
            <a:r>
              <a:rPr sz="2204" spc="-193" dirty="0">
                <a:solidFill>
                  <a:srgbClr val="262525"/>
                </a:solidFill>
                <a:latin typeface="Sitka Text" pitchFamily="2" charset="0"/>
                <a:cs typeface="Trebuchet MS"/>
              </a:rPr>
              <a:t> </a:t>
            </a:r>
            <a:r>
              <a:rPr sz="2204" spc="-149" dirty="0">
                <a:solidFill>
                  <a:srgbClr val="262525"/>
                </a:solidFill>
                <a:latin typeface="Sitka Text" pitchFamily="2" charset="0"/>
                <a:cs typeface="Trebuchet MS"/>
              </a:rPr>
              <a:t>the</a:t>
            </a:r>
            <a:r>
              <a:rPr sz="2204" spc="-182" dirty="0">
                <a:solidFill>
                  <a:srgbClr val="262525"/>
                </a:solidFill>
                <a:latin typeface="Sitka Text" pitchFamily="2" charset="0"/>
                <a:cs typeface="Trebuchet MS"/>
              </a:rPr>
              <a:t> </a:t>
            </a:r>
            <a:r>
              <a:rPr sz="2204" spc="-160" dirty="0">
                <a:solidFill>
                  <a:srgbClr val="262525"/>
                </a:solidFill>
                <a:latin typeface="Sitka Text" pitchFamily="2" charset="0"/>
                <a:cs typeface="Trebuchet MS"/>
              </a:rPr>
              <a:t>Punjab</a:t>
            </a:r>
            <a:r>
              <a:rPr sz="2204" spc="-155" dirty="0">
                <a:solidFill>
                  <a:srgbClr val="262525"/>
                </a:solidFill>
                <a:latin typeface="Sitka Text" pitchFamily="2" charset="0"/>
                <a:cs typeface="Trebuchet MS"/>
              </a:rPr>
              <a:t> </a:t>
            </a:r>
            <a:r>
              <a:rPr sz="2204" spc="-138" dirty="0">
                <a:solidFill>
                  <a:srgbClr val="262525"/>
                </a:solidFill>
                <a:latin typeface="Sitka Text" pitchFamily="2" charset="0"/>
                <a:cs typeface="Trebuchet MS"/>
              </a:rPr>
              <a:t>region</a:t>
            </a:r>
            <a:r>
              <a:rPr sz="2204" spc="-188" dirty="0">
                <a:solidFill>
                  <a:srgbClr val="262525"/>
                </a:solidFill>
                <a:latin typeface="Sitka Text" pitchFamily="2" charset="0"/>
                <a:cs typeface="Trebuchet MS"/>
              </a:rPr>
              <a:t> </a:t>
            </a:r>
            <a:r>
              <a:rPr sz="2204" spc="-122" dirty="0">
                <a:solidFill>
                  <a:srgbClr val="262525"/>
                </a:solidFill>
                <a:latin typeface="Sitka Text" pitchFamily="2" charset="0"/>
                <a:cs typeface="Trebuchet MS"/>
              </a:rPr>
              <a:t>to</a:t>
            </a:r>
            <a:r>
              <a:rPr sz="2204" spc="-116" dirty="0">
                <a:solidFill>
                  <a:srgbClr val="262525"/>
                </a:solidFill>
                <a:latin typeface="Sitka Text" pitchFamily="2" charset="0"/>
                <a:cs typeface="Trebuchet MS"/>
              </a:rPr>
              <a:t> </a:t>
            </a:r>
            <a:r>
              <a:rPr sz="2204" spc="-165" dirty="0">
                <a:solidFill>
                  <a:srgbClr val="262525"/>
                </a:solidFill>
                <a:latin typeface="Sitka Text" pitchFamily="2" charset="0"/>
                <a:cs typeface="Trebuchet MS"/>
              </a:rPr>
              <a:t>build</a:t>
            </a:r>
            <a:r>
              <a:rPr sz="2204" spc="-155" dirty="0">
                <a:solidFill>
                  <a:srgbClr val="262525"/>
                </a:solidFill>
                <a:latin typeface="Sitka Text" pitchFamily="2" charset="0"/>
                <a:cs typeface="Trebuchet MS"/>
              </a:rPr>
              <a:t> </a:t>
            </a:r>
            <a:r>
              <a:rPr sz="2204" spc="-55" dirty="0">
                <a:solidFill>
                  <a:srgbClr val="262525"/>
                </a:solidFill>
                <a:latin typeface="Sitka Text" pitchFamily="2" charset="0"/>
                <a:cs typeface="Trebuchet MS"/>
              </a:rPr>
              <a:t>a </a:t>
            </a:r>
            <a:r>
              <a:rPr sz="2204" spc="-171" dirty="0">
                <a:solidFill>
                  <a:srgbClr val="262525"/>
                </a:solidFill>
                <a:latin typeface="Sitka Text" pitchFamily="2" charset="0"/>
                <a:cs typeface="Trebuchet MS"/>
              </a:rPr>
              <a:t>machine</a:t>
            </a:r>
            <a:r>
              <a:rPr sz="2204" spc="-188" dirty="0">
                <a:solidFill>
                  <a:srgbClr val="262525"/>
                </a:solidFill>
                <a:latin typeface="Sitka Text" pitchFamily="2" charset="0"/>
                <a:cs typeface="Trebuchet MS"/>
              </a:rPr>
              <a:t> </a:t>
            </a:r>
            <a:r>
              <a:rPr sz="2204" spc="-171" dirty="0">
                <a:solidFill>
                  <a:srgbClr val="262525"/>
                </a:solidFill>
                <a:latin typeface="Sitka Text" pitchFamily="2" charset="0"/>
                <a:cs typeface="Trebuchet MS"/>
              </a:rPr>
              <a:t>learning</a:t>
            </a:r>
            <a:r>
              <a:rPr sz="2204" spc="-132" dirty="0">
                <a:solidFill>
                  <a:srgbClr val="262525"/>
                </a:solidFill>
                <a:latin typeface="Sitka Text" pitchFamily="2" charset="0"/>
                <a:cs typeface="Trebuchet MS"/>
              </a:rPr>
              <a:t> </a:t>
            </a:r>
            <a:r>
              <a:rPr sz="2204" spc="-165" dirty="0">
                <a:solidFill>
                  <a:srgbClr val="262525"/>
                </a:solidFill>
                <a:latin typeface="Sitka Text" pitchFamily="2" charset="0"/>
                <a:cs typeface="Trebuchet MS"/>
              </a:rPr>
              <a:t>model </a:t>
            </a:r>
            <a:r>
              <a:rPr sz="2204" spc="-122" dirty="0">
                <a:solidFill>
                  <a:srgbClr val="262525"/>
                </a:solidFill>
                <a:latin typeface="Sitka Text" pitchFamily="2" charset="0"/>
                <a:cs typeface="Trebuchet MS"/>
              </a:rPr>
              <a:t>to</a:t>
            </a:r>
            <a:r>
              <a:rPr sz="2204" spc="-110" dirty="0">
                <a:solidFill>
                  <a:srgbClr val="262525"/>
                </a:solidFill>
                <a:latin typeface="Sitka Text" pitchFamily="2" charset="0"/>
                <a:cs typeface="Trebuchet MS"/>
              </a:rPr>
              <a:t> </a:t>
            </a:r>
            <a:r>
              <a:rPr sz="2204" spc="-171" dirty="0">
                <a:solidFill>
                  <a:srgbClr val="262525"/>
                </a:solidFill>
                <a:latin typeface="Sitka Text" pitchFamily="2" charset="0"/>
                <a:cs typeface="Trebuchet MS"/>
              </a:rPr>
              <a:t>predict</a:t>
            </a:r>
            <a:r>
              <a:rPr sz="2204" spc="-99" dirty="0">
                <a:solidFill>
                  <a:srgbClr val="262525"/>
                </a:solidFill>
                <a:latin typeface="Sitka Text" pitchFamily="2" charset="0"/>
                <a:cs typeface="Trebuchet MS"/>
              </a:rPr>
              <a:t> </a:t>
            </a:r>
            <a:r>
              <a:rPr sz="2204" spc="-126" dirty="0">
                <a:solidFill>
                  <a:srgbClr val="262525"/>
                </a:solidFill>
                <a:latin typeface="Sitka Text" pitchFamily="2" charset="0"/>
                <a:cs typeface="Trebuchet MS"/>
              </a:rPr>
              <a:t>crop</a:t>
            </a:r>
            <a:r>
              <a:rPr sz="2204" spc="-225" dirty="0">
                <a:solidFill>
                  <a:srgbClr val="262525"/>
                </a:solidFill>
                <a:latin typeface="Sitka Text" pitchFamily="2" charset="0"/>
                <a:cs typeface="Trebuchet MS"/>
              </a:rPr>
              <a:t> </a:t>
            </a:r>
            <a:r>
              <a:rPr sz="2204" spc="-155" dirty="0">
                <a:solidFill>
                  <a:srgbClr val="262525"/>
                </a:solidFill>
                <a:latin typeface="Sitka Text" pitchFamily="2" charset="0"/>
                <a:cs typeface="Trebuchet MS"/>
              </a:rPr>
              <a:t>yield </a:t>
            </a:r>
            <a:r>
              <a:rPr sz="2204" spc="-160" dirty="0">
                <a:solidFill>
                  <a:srgbClr val="262525"/>
                </a:solidFill>
                <a:latin typeface="Sitka Text" pitchFamily="2" charset="0"/>
                <a:cs typeface="Trebuchet MS"/>
              </a:rPr>
              <a:t>in</a:t>
            </a:r>
            <a:r>
              <a:rPr sz="2204" spc="-188" dirty="0">
                <a:solidFill>
                  <a:srgbClr val="262525"/>
                </a:solidFill>
                <a:latin typeface="Sitka Text" pitchFamily="2" charset="0"/>
                <a:cs typeface="Trebuchet MS"/>
              </a:rPr>
              <a:t> </a:t>
            </a:r>
            <a:r>
              <a:rPr sz="2204" spc="-149" dirty="0">
                <a:solidFill>
                  <a:srgbClr val="262525"/>
                </a:solidFill>
                <a:latin typeface="Sitka Text" pitchFamily="2" charset="0"/>
                <a:cs typeface="Trebuchet MS"/>
              </a:rPr>
              <a:t>the</a:t>
            </a:r>
            <a:r>
              <a:rPr sz="2204" spc="-182" dirty="0">
                <a:solidFill>
                  <a:srgbClr val="262525"/>
                </a:solidFill>
                <a:latin typeface="Sitka Text" pitchFamily="2" charset="0"/>
                <a:cs typeface="Trebuchet MS"/>
              </a:rPr>
              <a:t> </a:t>
            </a:r>
            <a:r>
              <a:rPr sz="2204" spc="-122" dirty="0">
                <a:solidFill>
                  <a:srgbClr val="262525"/>
                </a:solidFill>
                <a:latin typeface="Sitka Text" pitchFamily="2" charset="0"/>
                <a:cs typeface="Trebuchet MS"/>
              </a:rPr>
              <a:t>state</a:t>
            </a:r>
            <a:r>
              <a:rPr sz="2204" spc="-182" dirty="0">
                <a:solidFill>
                  <a:srgbClr val="262525"/>
                </a:solidFill>
                <a:latin typeface="Sitka Text" pitchFamily="2" charset="0"/>
                <a:cs typeface="Trebuchet MS"/>
              </a:rPr>
              <a:t> </a:t>
            </a:r>
            <a:r>
              <a:rPr sz="2204" spc="-105" dirty="0">
                <a:solidFill>
                  <a:srgbClr val="262525"/>
                </a:solidFill>
                <a:latin typeface="Sitka Text" pitchFamily="2" charset="0"/>
                <a:cs typeface="Trebuchet MS"/>
              </a:rPr>
              <a:t>of</a:t>
            </a:r>
            <a:r>
              <a:rPr sz="2204" spc="-182" dirty="0">
                <a:solidFill>
                  <a:srgbClr val="262525"/>
                </a:solidFill>
                <a:latin typeface="Sitka Text" pitchFamily="2" charset="0"/>
                <a:cs typeface="Trebuchet MS"/>
              </a:rPr>
              <a:t> Punjab.</a:t>
            </a:r>
            <a:r>
              <a:rPr sz="2204" spc="-225" dirty="0">
                <a:solidFill>
                  <a:srgbClr val="262525"/>
                </a:solidFill>
                <a:latin typeface="Sitka Text" pitchFamily="2" charset="0"/>
                <a:cs typeface="Trebuchet MS"/>
              </a:rPr>
              <a:t> </a:t>
            </a:r>
            <a:r>
              <a:rPr sz="2204" spc="-105" dirty="0">
                <a:solidFill>
                  <a:srgbClr val="262525"/>
                </a:solidFill>
                <a:latin typeface="Sitka Text" pitchFamily="2" charset="0"/>
                <a:cs typeface="Trebuchet MS"/>
              </a:rPr>
              <a:t>This</a:t>
            </a:r>
            <a:r>
              <a:rPr sz="2204" spc="-176" dirty="0">
                <a:solidFill>
                  <a:srgbClr val="262525"/>
                </a:solidFill>
                <a:latin typeface="Sitka Text" pitchFamily="2" charset="0"/>
                <a:cs typeface="Trebuchet MS"/>
              </a:rPr>
              <a:t> </a:t>
            </a:r>
            <a:r>
              <a:rPr sz="2204" spc="-165" dirty="0">
                <a:solidFill>
                  <a:srgbClr val="262525"/>
                </a:solidFill>
                <a:latin typeface="Sitka Text" pitchFamily="2" charset="0"/>
                <a:cs typeface="Trebuchet MS"/>
              </a:rPr>
              <a:t>model </a:t>
            </a:r>
            <a:r>
              <a:rPr sz="2204" spc="-132" dirty="0">
                <a:solidFill>
                  <a:srgbClr val="262525"/>
                </a:solidFill>
                <a:latin typeface="Sitka Text" pitchFamily="2" charset="0"/>
                <a:cs typeface="Trebuchet MS"/>
              </a:rPr>
              <a:t>could</a:t>
            </a:r>
            <a:r>
              <a:rPr sz="2204" spc="-155" dirty="0">
                <a:solidFill>
                  <a:srgbClr val="262525"/>
                </a:solidFill>
                <a:latin typeface="Sitka Text" pitchFamily="2" charset="0"/>
                <a:cs typeface="Trebuchet MS"/>
              </a:rPr>
              <a:t> </a:t>
            </a:r>
            <a:r>
              <a:rPr sz="2204" spc="-110" dirty="0">
                <a:solidFill>
                  <a:srgbClr val="262525"/>
                </a:solidFill>
                <a:latin typeface="Sitka Text" pitchFamily="2" charset="0"/>
                <a:cs typeface="Trebuchet MS"/>
              </a:rPr>
              <a:t>be</a:t>
            </a:r>
            <a:r>
              <a:rPr sz="2204" spc="-182" dirty="0">
                <a:solidFill>
                  <a:srgbClr val="262525"/>
                </a:solidFill>
                <a:latin typeface="Sitka Text" pitchFamily="2" charset="0"/>
                <a:cs typeface="Trebuchet MS"/>
              </a:rPr>
              <a:t> </a:t>
            </a:r>
            <a:r>
              <a:rPr sz="2204" spc="-110" dirty="0">
                <a:solidFill>
                  <a:srgbClr val="262525"/>
                </a:solidFill>
                <a:latin typeface="Sitka Text" pitchFamily="2" charset="0"/>
                <a:cs typeface="Trebuchet MS"/>
              </a:rPr>
              <a:t>used</a:t>
            </a:r>
            <a:r>
              <a:rPr sz="2204" spc="-149" dirty="0">
                <a:solidFill>
                  <a:srgbClr val="262525"/>
                </a:solidFill>
                <a:latin typeface="Sitka Text" pitchFamily="2" charset="0"/>
                <a:cs typeface="Trebuchet MS"/>
              </a:rPr>
              <a:t> </a:t>
            </a:r>
            <a:r>
              <a:rPr sz="2204" spc="-122" dirty="0">
                <a:solidFill>
                  <a:srgbClr val="262525"/>
                </a:solidFill>
                <a:latin typeface="Sitka Text" pitchFamily="2" charset="0"/>
                <a:cs typeface="Trebuchet MS"/>
              </a:rPr>
              <a:t>to</a:t>
            </a:r>
            <a:r>
              <a:rPr sz="2204" spc="-116" dirty="0">
                <a:solidFill>
                  <a:srgbClr val="262525"/>
                </a:solidFill>
                <a:latin typeface="Sitka Text" pitchFamily="2" charset="0"/>
                <a:cs typeface="Trebuchet MS"/>
              </a:rPr>
              <a:t> </a:t>
            </a:r>
            <a:r>
              <a:rPr sz="2204" spc="-61" dirty="0">
                <a:solidFill>
                  <a:srgbClr val="262525"/>
                </a:solidFill>
                <a:latin typeface="Sitka Text" pitchFamily="2" charset="0"/>
                <a:cs typeface="Trebuchet MS"/>
              </a:rPr>
              <a:t>help </a:t>
            </a:r>
            <a:r>
              <a:rPr sz="2204" spc="-171" dirty="0">
                <a:solidFill>
                  <a:srgbClr val="262525"/>
                </a:solidFill>
                <a:latin typeface="Sitka Text" pitchFamily="2" charset="0"/>
                <a:cs typeface="Trebuchet MS"/>
              </a:rPr>
              <a:t>farmers</a:t>
            </a:r>
            <a:r>
              <a:rPr sz="2204" spc="-176" dirty="0">
                <a:solidFill>
                  <a:srgbClr val="262525"/>
                </a:solidFill>
                <a:latin typeface="Sitka Text" pitchFamily="2" charset="0"/>
                <a:cs typeface="Trebuchet MS"/>
              </a:rPr>
              <a:t> </a:t>
            </a:r>
            <a:r>
              <a:rPr sz="2204" spc="-155" dirty="0">
                <a:solidFill>
                  <a:srgbClr val="262525"/>
                </a:solidFill>
                <a:latin typeface="Sitka Text" pitchFamily="2" charset="0"/>
                <a:cs typeface="Trebuchet MS"/>
              </a:rPr>
              <a:t>better</a:t>
            </a:r>
            <a:r>
              <a:rPr sz="2204" spc="-199" dirty="0">
                <a:solidFill>
                  <a:srgbClr val="262525"/>
                </a:solidFill>
                <a:latin typeface="Sitka Text" pitchFamily="2" charset="0"/>
                <a:cs typeface="Trebuchet MS"/>
              </a:rPr>
              <a:t> </a:t>
            </a:r>
            <a:r>
              <a:rPr sz="2204" spc="-143" dirty="0">
                <a:solidFill>
                  <a:srgbClr val="262525"/>
                </a:solidFill>
                <a:latin typeface="Sitka Text" pitchFamily="2" charset="0"/>
                <a:cs typeface="Trebuchet MS"/>
              </a:rPr>
              <a:t>manage</a:t>
            </a:r>
            <a:r>
              <a:rPr sz="2204" spc="-182" dirty="0">
                <a:solidFill>
                  <a:srgbClr val="262525"/>
                </a:solidFill>
                <a:latin typeface="Sitka Text" pitchFamily="2" charset="0"/>
                <a:cs typeface="Trebuchet MS"/>
              </a:rPr>
              <a:t> </a:t>
            </a:r>
            <a:r>
              <a:rPr sz="2204" spc="-176" dirty="0">
                <a:solidFill>
                  <a:srgbClr val="262525"/>
                </a:solidFill>
                <a:latin typeface="Sitka Text" pitchFamily="2" charset="0"/>
                <a:cs typeface="Trebuchet MS"/>
              </a:rPr>
              <a:t>their</a:t>
            </a:r>
            <a:r>
              <a:rPr sz="2204" spc="-199" dirty="0">
                <a:solidFill>
                  <a:srgbClr val="262525"/>
                </a:solidFill>
                <a:latin typeface="Sitka Text" pitchFamily="2" charset="0"/>
                <a:cs typeface="Trebuchet MS"/>
              </a:rPr>
              <a:t> </a:t>
            </a:r>
            <a:r>
              <a:rPr sz="2204" spc="-126" dirty="0">
                <a:solidFill>
                  <a:srgbClr val="262525"/>
                </a:solidFill>
                <a:latin typeface="Sitka Text" pitchFamily="2" charset="0"/>
                <a:cs typeface="Trebuchet MS"/>
              </a:rPr>
              <a:t>resources</a:t>
            </a:r>
            <a:r>
              <a:rPr sz="2204" spc="-171" dirty="0">
                <a:solidFill>
                  <a:srgbClr val="262525"/>
                </a:solidFill>
                <a:latin typeface="Sitka Text" pitchFamily="2" charset="0"/>
                <a:cs typeface="Trebuchet MS"/>
              </a:rPr>
              <a:t> </a:t>
            </a:r>
            <a:r>
              <a:rPr sz="2204" spc="-132" dirty="0">
                <a:solidFill>
                  <a:srgbClr val="262525"/>
                </a:solidFill>
                <a:latin typeface="Sitka Text" pitchFamily="2" charset="0"/>
                <a:cs typeface="Trebuchet MS"/>
              </a:rPr>
              <a:t>and</a:t>
            </a:r>
            <a:r>
              <a:rPr sz="2204" spc="-149" dirty="0">
                <a:solidFill>
                  <a:srgbClr val="262525"/>
                </a:solidFill>
                <a:latin typeface="Sitka Text" pitchFamily="2" charset="0"/>
                <a:cs typeface="Trebuchet MS"/>
              </a:rPr>
              <a:t> </a:t>
            </a:r>
            <a:r>
              <a:rPr sz="2204" spc="-143" dirty="0">
                <a:solidFill>
                  <a:srgbClr val="262525"/>
                </a:solidFill>
                <a:latin typeface="Sitka Text" pitchFamily="2" charset="0"/>
                <a:cs typeface="Trebuchet MS"/>
              </a:rPr>
              <a:t>increase</a:t>
            </a:r>
            <a:r>
              <a:rPr sz="2204" spc="-182" dirty="0">
                <a:solidFill>
                  <a:srgbClr val="262525"/>
                </a:solidFill>
                <a:latin typeface="Sitka Text" pitchFamily="2" charset="0"/>
                <a:cs typeface="Trebuchet MS"/>
              </a:rPr>
              <a:t> </a:t>
            </a:r>
            <a:r>
              <a:rPr sz="2204" spc="-176" dirty="0">
                <a:solidFill>
                  <a:srgbClr val="262525"/>
                </a:solidFill>
                <a:latin typeface="Sitka Text" pitchFamily="2" charset="0"/>
                <a:cs typeface="Trebuchet MS"/>
              </a:rPr>
              <a:t>their</a:t>
            </a:r>
            <a:r>
              <a:rPr sz="2204" spc="-199" dirty="0">
                <a:solidFill>
                  <a:srgbClr val="262525"/>
                </a:solidFill>
                <a:latin typeface="Sitka Text" pitchFamily="2" charset="0"/>
                <a:cs typeface="Trebuchet MS"/>
              </a:rPr>
              <a:t> </a:t>
            </a:r>
            <a:r>
              <a:rPr sz="2204" spc="-126" dirty="0">
                <a:solidFill>
                  <a:srgbClr val="262525"/>
                </a:solidFill>
                <a:latin typeface="Sitka Text" pitchFamily="2" charset="0"/>
                <a:cs typeface="Trebuchet MS"/>
              </a:rPr>
              <a:t>yields</a:t>
            </a:r>
            <a:r>
              <a:rPr sz="2204" spc="-176" dirty="0">
                <a:solidFill>
                  <a:srgbClr val="262525"/>
                </a:solidFill>
                <a:latin typeface="Sitka Text" pitchFamily="2" charset="0"/>
                <a:cs typeface="Trebuchet MS"/>
              </a:rPr>
              <a:t> </a:t>
            </a:r>
            <a:r>
              <a:rPr sz="2204" spc="-160" dirty="0">
                <a:solidFill>
                  <a:srgbClr val="262525"/>
                </a:solidFill>
                <a:latin typeface="Sitka Text" pitchFamily="2" charset="0"/>
                <a:cs typeface="Trebuchet MS"/>
              </a:rPr>
              <a:t>in</a:t>
            </a:r>
            <a:r>
              <a:rPr sz="2204" spc="-182" dirty="0">
                <a:solidFill>
                  <a:srgbClr val="262525"/>
                </a:solidFill>
                <a:latin typeface="Sitka Text" pitchFamily="2" charset="0"/>
                <a:cs typeface="Trebuchet MS"/>
              </a:rPr>
              <a:t> </a:t>
            </a:r>
            <a:r>
              <a:rPr sz="2204" spc="-149" dirty="0">
                <a:solidFill>
                  <a:srgbClr val="262525"/>
                </a:solidFill>
                <a:latin typeface="Sitka Text" pitchFamily="2" charset="0"/>
                <a:cs typeface="Trebuchet MS"/>
              </a:rPr>
              <a:t>the</a:t>
            </a:r>
            <a:r>
              <a:rPr sz="2204" spc="-182" dirty="0">
                <a:solidFill>
                  <a:srgbClr val="262525"/>
                </a:solidFill>
                <a:latin typeface="Sitka Text" pitchFamily="2" charset="0"/>
                <a:cs typeface="Trebuchet MS"/>
              </a:rPr>
              <a:t> </a:t>
            </a:r>
            <a:r>
              <a:rPr sz="2204" spc="-11" dirty="0">
                <a:solidFill>
                  <a:srgbClr val="262525"/>
                </a:solidFill>
                <a:latin typeface="Sitka Text" pitchFamily="2" charset="0"/>
                <a:cs typeface="Trebuchet MS"/>
              </a:rPr>
              <a:t>future.</a:t>
            </a:r>
            <a:endParaRPr sz="2204" dirty="0">
              <a:latin typeface="Sitka Text" pitchFamily="2" charset="0"/>
              <a:cs typeface="Trebuchet MS"/>
            </a:endParaRPr>
          </a:p>
        </p:txBody>
      </p:sp>
      <p:pic>
        <p:nvPicPr>
          <p:cNvPr id="11" name="Picture 10">
            <a:extLst>
              <a:ext uri="{FF2B5EF4-FFF2-40B4-BE49-F238E27FC236}">
                <a16:creationId xmlns:a16="http://schemas.microsoft.com/office/drawing/2014/main" id="{58E35883-7B50-1EE7-A74C-5EFF60593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2216455"/>
            <a:ext cx="6436980" cy="2444512"/>
          </a:xfrm>
          <a:prstGeom prst="rect">
            <a:avLst/>
          </a:prstGeom>
        </p:spPr>
      </p:pic>
      <p:pic>
        <p:nvPicPr>
          <p:cNvPr id="13" name="Picture 12">
            <a:extLst>
              <a:ext uri="{FF2B5EF4-FFF2-40B4-BE49-F238E27FC236}">
                <a16:creationId xmlns:a16="http://schemas.microsoft.com/office/drawing/2014/main" id="{B835D0A7-5973-DEAB-6BE7-E31A986C3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781" y="1671277"/>
            <a:ext cx="6040438" cy="3439236"/>
          </a:xfrm>
          <a:prstGeom prst="rect">
            <a:avLst/>
          </a:prstGeom>
        </p:spPr>
      </p:pic>
      <p:pic>
        <p:nvPicPr>
          <p:cNvPr id="15" name="Picture 14">
            <a:extLst>
              <a:ext uri="{FF2B5EF4-FFF2-40B4-BE49-F238E27FC236}">
                <a16:creationId xmlns:a16="http://schemas.microsoft.com/office/drawing/2014/main" id="{D5038626-8684-19AC-DE38-F35ED4047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600" y="5110513"/>
            <a:ext cx="6040438" cy="40386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object 4"/>
          <p:cNvGrpSpPr/>
          <p:nvPr/>
        </p:nvGrpSpPr>
        <p:grpSpPr>
          <a:xfrm>
            <a:off x="1193800" y="1010991"/>
            <a:ext cx="10668000" cy="3093988"/>
            <a:chOff x="1885950" y="1933575"/>
            <a:chExt cx="7658100" cy="2228850"/>
          </a:xfrm>
        </p:grpSpPr>
        <p:pic>
          <p:nvPicPr>
            <p:cNvPr id="5" name="object 5"/>
            <p:cNvPicPr/>
            <p:nvPr/>
          </p:nvPicPr>
          <p:blipFill>
            <a:blip r:embed="rId2" cstate="print"/>
            <a:stretch>
              <a:fillRect/>
            </a:stretch>
          </p:blipFill>
          <p:spPr>
            <a:xfrm>
              <a:off x="1885950" y="1933575"/>
              <a:ext cx="2228849" cy="2228849"/>
            </a:xfrm>
            <a:prstGeom prst="rect">
              <a:avLst/>
            </a:prstGeom>
          </p:spPr>
        </p:pic>
        <p:pic>
          <p:nvPicPr>
            <p:cNvPr id="6" name="object 6"/>
            <p:cNvPicPr/>
            <p:nvPr/>
          </p:nvPicPr>
          <p:blipFill>
            <a:blip r:embed="rId3" cstate="print"/>
            <a:stretch>
              <a:fillRect/>
            </a:stretch>
          </p:blipFill>
          <p:spPr>
            <a:xfrm>
              <a:off x="4600575" y="1933575"/>
              <a:ext cx="2228849" cy="2228849"/>
            </a:xfrm>
            <a:prstGeom prst="rect">
              <a:avLst/>
            </a:prstGeom>
          </p:spPr>
        </p:pic>
        <p:pic>
          <p:nvPicPr>
            <p:cNvPr id="7" name="object 7"/>
            <p:cNvPicPr/>
            <p:nvPr/>
          </p:nvPicPr>
          <p:blipFill>
            <a:blip r:embed="rId4" cstate="print"/>
            <a:stretch>
              <a:fillRect/>
            </a:stretch>
          </p:blipFill>
          <p:spPr>
            <a:xfrm>
              <a:off x="7315200" y="1933575"/>
              <a:ext cx="2228849" cy="2228849"/>
            </a:xfrm>
            <a:prstGeom prst="rect">
              <a:avLst/>
            </a:prstGeom>
          </p:spPr>
        </p:pic>
      </p:grpSp>
      <p:sp>
        <p:nvSpPr>
          <p:cNvPr id="8" name="object 8"/>
          <p:cNvSpPr txBox="1"/>
          <p:nvPr/>
        </p:nvSpPr>
        <p:spPr>
          <a:xfrm>
            <a:off x="1193800" y="4254182"/>
            <a:ext cx="2977163" cy="387708"/>
          </a:xfrm>
          <a:prstGeom prst="rect">
            <a:avLst/>
          </a:prstGeom>
        </p:spPr>
        <p:txBody>
          <a:bodyPr vert="horz" wrap="square" lIns="0" tIns="18198" rIns="0" bIns="0" rtlCol="0">
            <a:spAutoFit/>
          </a:bodyPr>
          <a:lstStyle/>
          <a:p>
            <a:pPr marL="13998">
              <a:spcBef>
                <a:spcPts val="143"/>
              </a:spcBef>
            </a:pPr>
            <a:r>
              <a:rPr lang="en-US" sz="2400" b="1" dirty="0">
                <a:latin typeface="Arial Rounded MT Bold" panose="020F0704030504030204" pitchFamily="34" charset="0"/>
                <a:cs typeface="Trebuchet MS"/>
              </a:rPr>
              <a:t>EDA in Python</a:t>
            </a:r>
          </a:p>
        </p:txBody>
      </p:sp>
      <p:sp>
        <p:nvSpPr>
          <p:cNvPr id="11" name="object 11"/>
          <p:cNvSpPr txBox="1"/>
          <p:nvPr/>
        </p:nvSpPr>
        <p:spPr>
          <a:xfrm>
            <a:off x="5033235" y="5018394"/>
            <a:ext cx="3220948" cy="4268493"/>
          </a:xfrm>
          <a:prstGeom prst="rect">
            <a:avLst/>
          </a:prstGeom>
        </p:spPr>
        <p:txBody>
          <a:bodyPr vert="horz" wrap="square" lIns="0" tIns="8399" rIns="0" bIns="0" rtlCol="0">
            <a:spAutoFit/>
          </a:bodyPr>
          <a:lstStyle/>
          <a:p>
            <a:pPr marL="13998" marR="5600" indent="9799">
              <a:lnSpc>
                <a:spcPct val="126699"/>
              </a:lnSpc>
              <a:spcBef>
                <a:spcPts val="66"/>
              </a:spcBef>
            </a:pPr>
            <a:r>
              <a:rPr lang="en-US" sz="2000" dirty="0">
                <a:latin typeface="Segoe UI Variable Small Semibol" pitchFamily="2" charset="0"/>
                <a:cs typeface="Trebuchet MS"/>
              </a:rPr>
              <a:t>Evapotranspiration is the process where water is transferred from the land to the atmosphere by the combined action of evaporation from the soil and transpiration by plants. We're studying how this process impacts crop yield in different contexts.</a:t>
            </a:r>
          </a:p>
        </p:txBody>
      </p:sp>
      <p:sp>
        <p:nvSpPr>
          <p:cNvPr id="17" name="TextBox 16">
            <a:extLst>
              <a:ext uri="{FF2B5EF4-FFF2-40B4-BE49-F238E27FC236}">
                <a16:creationId xmlns:a16="http://schemas.microsoft.com/office/drawing/2014/main" id="{E3140C49-6CB5-5451-2A49-9470242B5CDB}"/>
              </a:ext>
            </a:extLst>
          </p:cNvPr>
          <p:cNvSpPr txBox="1"/>
          <p:nvPr/>
        </p:nvSpPr>
        <p:spPr>
          <a:xfrm flipH="1">
            <a:off x="965200" y="123635"/>
            <a:ext cx="12587901"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latin typeface="Arial Rounded MT Bold" panose="020F0704030504030204" pitchFamily="34" charset="0"/>
              </a:rPr>
              <a:t>EDA in Python to Analyze How Evapotranspiration Affects Crop Yield</a:t>
            </a:r>
          </a:p>
        </p:txBody>
      </p:sp>
      <p:sp>
        <p:nvSpPr>
          <p:cNvPr id="18" name="TextBox 17">
            <a:extLst>
              <a:ext uri="{FF2B5EF4-FFF2-40B4-BE49-F238E27FC236}">
                <a16:creationId xmlns:a16="http://schemas.microsoft.com/office/drawing/2014/main" id="{35EDAF29-431B-6364-37DF-AAA2606B64D3}"/>
              </a:ext>
            </a:extLst>
          </p:cNvPr>
          <p:cNvSpPr txBox="1"/>
          <p:nvPr/>
        </p:nvSpPr>
        <p:spPr>
          <a:xfrm>
            <a:off x="1193800" y="5000764"/>
            <a:ext cx="3104864" cy="4154984"/>
          </a:xfrm>
          <a:prstGeom prst="rect">
            <a:avLst/>
          </a:prstGeom>
          <a:noFill/>
        </p:spPr>
        <p:txBody>
          <a:bodyPr wrap="square" rtlCol="0">
            <a:spAutoFit/>
          </a:bodyPr>
          <a:lstStyle/>
          <a:p>
            <a:r>
              <a:rPr lang="en-US" sz="2400" dirty="0">
                <a:latin typeface="Segoe UI Variable Small Semibol" pitchFamily="2" charset="0"/>
              </a:rPr>
              <a:t>Exploratory Data Analysis (EDA) is a critical part of machine learning. We're using Python to perform our EDA to analyze how different factors impact crop yield, such as evapotranspiration.</a:t>
            </a:r>
          </a:p>
        </p:txBody>
      </p:sp>
      <p:sp>
        <p:nvSpPr>
          <p:cNvPr id="20" name="TextBox 19">
            <a:extLst>
              <a:ext uri="{FF2B5EF4-FFF2-40B4-BE49-F238E27FC236}">
                <a16:creationId xmlns:a16="http://schemas.microsoft.com/office/drawing/2014/main" id="{0E3C7FBC-286B-7CA7-7DFE-B6FE5063366E}"/>
              </a:ext>
            </a:extLst>
          </p:cNvPr>
          <p:cNvSpPr txBox="1"/>
          <p:nvPr/>
        </p:nvSpPr>
        <p:spPr>
          <a:xfrm>
            <a:off x="4945671" y="4077187"/>
            <a:ext cx="2994870" cy="830997"/>
          </a:xfrm>
          <a:prstGeom prst="rect">
            <a:avLst/>
          </a:prstGeom>
          <a:noFill/>
        </p:spPr>
        <p:txBody>
          <a:bodyPr wrap="square">
            <a:spAutoFit/>
          </a:bodyPr>
          <a:lstStyle/>
          <a:p>
            <a:r>
              <a:rPr lang="en-US" sz="2400" b="1" dirty="0">
                <a:latin typeface="Arial Rounded MT Bold" panose="020F0704030504030204" pitchFamily="34" charset="0"/>
              </a:rPr>
              <a:t>Evapotranspiration and Crop Yield</a:t>
            </a:r>
          </a:p>
        </p:txBody>
      </p:sp>
      <p:sp>
        <p:nvSpPr>
          <p:cNvPr id="21" name="TextBox 20">
            <a:extLst>
              <a:ext uri="{FF2B5EF4-FFF2-40B4-BE49-F238E27FC236}">
                <a16:creationId xmlns:a16="http://schemas.microsoft.com/office/drawing/2014/main" id="{859F2F4A-AE75-C0CD-061D-90B33BECD294}"/>
              </a:ext>
            </a:extLst>
          </p:cNvPr>
          <p:cNvSpPr txBox="1"/>
          <p:nvPr/>
        </p:nvSpPr>
        <p:spPr>
          <a:xfrm>
            <a:off x="8761357" y="4085050"/>
            <a:ext cx="3333466" cy="830997"/>
          </a:xfrm>
          <a:prstGeom prst="rect">
            <a:avLst/>
          </a:prstGeom>
          <a:noFill/>
        </p:spPr>
        <p:txBody>
          <a:bodyPr wrap="square" rtlCol="0">
            <a:spAutoFit/>
          </a:bodyPr>
          <a:lstStyle/>
          <a:p>
            <a:r>
              <a:rPr lang="en-US" sz="2400" b="1" dirty="0">
                <a:latin typeface="Arial Rounded MT Bold" panose="020F0704030504030204" pitchFamily="34" charset="0"/>
              </a:rPr>
              <a:t>Data Analysis to Identify Factors</a:t>
            </a:r>
          </a:p>
        </p:txBody>
      </p:sp>
      <p:sp>
        <p:nvSpPr>
          <p:cNvPr id="23" name="TextBox 22">
            <a:extLst>
              <a:ext uri="{FF2B5EF4-FFF2-40B4-BE49-F238E27FC236}">
                <a16:creationId xmlns:a16="http://schemas.microsoft.com/office/drawing/2014/main" id="{661F7E71-D1AE-5079-BE91-18B36A9B027C}"/>
              </a:ext>
            </a:extLst>
          </p:cNvPr>
          <p:cNvSpPr txBox="1"/>
          <p:nvPr/>
        </p:nvSpPr>
        <p:spPr>
          <a:xfrm>
            <a:off x="8756934" y="5018394"/>
            <a:ext cx="3104864" cy="4154984"/>
          </a:xfrm>
          <a:prstGeom prst="rect">
            <a:avLst/>
          </a:prstGeom>
          <a:noFill/>
        </p:spPr>
        <p:txBody>
          <a:bodyPr wrap="square">
            <a:spAutoFit/>
          </a:bodyPr>
          <a:lstStyle/>
          <a:p>
            <a:r>
              <a:rPr lang="en-US" sz="2400" dirty="0">
                <a:latin typeface="Segoe UI Variable Small Semibol" pitchFamily="2" charset="0"/>
              </a:rPr>
              <a:t>We will analyze our initial findings to identify factors that affect crop yield most, such as evapotranspiration rates or soil moisture content, and use them to inform our machine learning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DA4B-ECD4-1B5F-5AEE-A627408E5C24}"/>
              </a:ext>
            </a:extLst>
          </p:cNvPr>
          <p:cNvSpPr>
            <a:spLocks noGrp="1"/>
          </p:cNvSpPr>
          <p:nvPr>
            <p:ph type="title"/>
          </p:nvPr>
        </p:nvSpPr>
        <p:spPr>
          <a:xfrm>
            <a:off x="203200" y="0"/>
            <a:ext cx="5280660" cy="639938"/>
          </a:xfrm>
        </p:spPr>
        <p:txBody>
          <a:bodyPr>
            <a:normAutofit/>
          </a:bodyPr>
          <a:lstStyle/>
          <a:p>
            <a:pPr marL="514350" indent="-514350">
              <a:buFont typeface="Wingdings" panose="05000000000000000000" pitchFamily="2" charset="2"/>
              <a:buChar char="q"/>
            </a:pPr>
            <a:r>
              <a:rPr lang="en-US" sz="3200" b="1" dirty="0">
                <a:latin typeface="Arial Rounded MT Bold" panose="020F0704030504030204" pitchFamily="34" charset="0"/>
              </a:rPr>
              <a:t>Insights:</a:t>
            </a:r>
          </a:p>
        </p:txBody>
      </p:sp>
      <p:pic>
        <p:nvPicPr>
          <p:cNvPr id="5" name="Picture 4">
            <a:extLst>
              <a:ext uri="{FF2B5EF4-FFF2-40B4-BE49-F238E27FC236}">
                <a16:creationId xmlns:a16="http://schemas.microsoft.com/office/drawing/2014/main" id="{4D8F54CF-F02E-BCEE-8099-E70637E3F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26" y="736609"/>
            <a:ext cx="5585459" cy="4391169"/>
          </a:xfrm>
          <a:prstGeom prst="rect">
            <a:avLst/>
          </a:prstGeom>
          <a:ln w="38100">
            <a:solidFill>
              <a:schemeClr val="tx1"/>
            </a:solidFill>
          </a:ln>
        </p:spPr>
      </p:pic>
      <p:pic>
        <p:nvPicPr>
          <p:cNvPr id="9" name="Picture 8">
            <a:extLst>
              <a:ext uri="{FF2B5EF4-FFF2-40B4-BE49-F238E27FC236}">
                <a16:creationId xmlns:a16="http://schemas.microsoft.com/office/drawing/2014/main" id="{0CE535EA-23EB-BDD0-6955-31E4F3DF7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600" y="736609"/>
            <a:ext cx="5730737" cy="4391168"/>
          </a:xfrm>
          <a:prstGeom prst="rect">
            <a:avLst/>
          </a:prstGeom>
          <a:ln w="38100">
            <a:solidFill>
              <a:schemeClr val="tx1"/>
            </a:solidFill>
          </a:ln>
        </p:spPr>
      </p:pic>
      <p:pic>
        <p:nvPicPr>
          <p:cNvPr id="13" name="Picture 12">
            <a:extLst>
              <a:ext uri="{FF2B5EF4-FFF2-40B4-BE49-F238E27FC236}">
                <a16:creationId xmlns:a16="http://schemas.microsoft.com/office/drawing/2014/main" id="{4ECB6BBD-6316-E7F4-8D15-BBAA765AC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18" y="5127777"/>
            <a:ext cx="5883150" cy="4154975"/>
          </a:xfrm>
          <a:prstGeom prst="rect">
            <a:avLst/>
          </a:prstGeom>
          <a:ln w="38100">
            <a:solidFill>
              <a:schemeClr val="tx1"/>
            </a:solidFill>
          </a:ln>
        </p:spPr>
      </p:pic>
    </p:spTree>
    <p:extLst>
      <p:ext uri="{BB962C8B-B14F-4D97-AF65-F5344CB8AC3E}">
        <p14:creationId xmlns:p14="http://schemas.microsoft.com/office/powerpoint/2010/main" val="3546804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0" y="304936"/>
            <a:ext cx="7321579" cy="646042"/>
          </a:xfrm>
          <a:prstGeom prst="rect">
            <a:avLst/>
          </a:prstGeom>
        </p:spPr>
        <p:txBody>
          <a:bodyPr vert="horz" wrap="square" lIns="0" tIns="16097" rIns="0" bIns="0" rtlCol="0">
            <a:spAutoFit/>
          </a:bodyPr>
          <a:lstStyle/>
          <a:p>
            <a:pPr marL="699798" indent="-685800">
              <a:spcBef>
                <a:spcPts val="126"/>
              </a:spcBef>
              <a:buFont typeface="Wingdings" panose="05000000000000000000" pitchFamily="2" charset="2"/>
              <a:buChar char="q"/>
            </a:pPr>
            <a:r>
              <a:rPr lang="en-US" spc="-176" dirty="0">
                <a:latin typeface="Arial Rounded MT Bold" panose="020F0704030504030204" pitchFamily="34" charset="0"/>
              </a:rPr>
              <a:t>ML to Predict Crop Yield</a:t>
            </a:r>
            <a:endParaRPr spc="-176" dirty="0">
              <a:latin typeface="Arial Rounded MT Bold" panose="020F0704030504030204" pitchFamily="34" charset="0"/>
            </a:endParaRPr>
          </a:p>
        </p:txBody>
      </p:sp>
      <p:grpSp>
        <p:nvGrpSpPr>
          <p:cNvPr id="3" name="object 3"/>
          <p:cNvGrpSpPr/>
          <p:nvPr/>
        </p:nvGrpSpPr>
        <p:grpSpPr>
          <a:xfrm>
            <a:off x="1174218" y="1644501"/>
            <a:ext cx="5004148" cy="5921756"/>
            <a:chOff x="1647824" y="1904999"/>
            <a:chExt cx="3981450" cy="2924175"/>
          </a:xfrm>
        </p:grpSpPr>
        <p:sp>
          <p:nvSpPr>
            <p:cNvPr id="4" name="object 4"/>
            <p:cNvSpPr/>
            <p:nvPr/>
          </p:nvSpPr>
          <p:spPr>
            <a:xfrm>
              <a:off x="1652587" y="1909762"/>
              <a:ext cx="3971925" cy="2914650"/>
            </a:xfrm>
            <a:custGeom>
              <a:avLst/>
              <a:gdLst/>
              <a:ahLst/>
              <a:cxnLst/>
              <a:rect l="l" t="t" r="r" b="b"/>
              <a:pathLst>
                <a:path w="3971925" h="2914650">
                  <a:moveTo>
                    <a:pt x="3922976" y="2914649"/>
                  </a:moveTo>
                  <a:lnTo>
                    <a:pt x="48947" y="2914649"/>
                  </a:lnTo>
                  <a:lnTo>
                    <a:pt x="45541" y="2914314"/>
                  </a:lnTo>
                  <a:lnTo>
                    <a:pt x="10739" y="2894226"/>
                  </a:lnTo>
                  <a:lnTo>
                    <a:pt x="0" y="2865701"/>
                  </a:lnTo>
                  <a:lnTo>
                    <a:pt x="0" y="2862262"/>
                  </a:lnTo>
                  <a:lnTo>
                    <a:pt x="0" y="48947"/>
                  </a:lnTo>
                  <a:lnTo>
                    <a:pt x="17776" y="12911"/>
                  </a:lnTo>
                  <a:lnTo>
                    <a:pt x="48947" y="0"/>
                  </a:lnTo>
                  <a:lnTo>
                    <a:pt x="3922976" y="0"/>
                  </a:lnTo>
                  <a:lnTo>
                    <a:pt x="3959012" y="17776"/>
                  </a:lnTo>
                  <a:lnTo>
                    <a:pt x="3971924" y="48947"/>
                  </a:lnTo>
                  <a:lnTo>
                    <a:pt x="3971924" y="2865701"/>
                  </a:lnTo>
                  <a:lnTo>
                    <a:pt x="3954148" y="2901737"/>
                  </a:lnTo>
                  <a:lnTo>
                    <a:pt x="3926383" y="2914314"/>
                  </a:lnTo>
                  <a:lnTo>
                    <a:pt x="3922976" y="2914649"/>
                  </a:lnTo>
                  <a:close/>
                </a:path>
              </a:pathLst>
            </a:custGeom>
            <a:solidFill>
              <a:srgbClr val="D9DAF1"/>
            </a:solidFill>
          </p:spPr>
          <p:txBody>
            <a:bodyPr wrap="square" lIns="0" tIns="0" rIns="0" bIns="0" rtlCol="0"/>
            <a:lstStyle/>
            <a:p>
              <a:endParaRPr/>
            </a:p>
          </p:txBody>
        </p:sp>
        <p:sp>
          <p:nvSpPr>
            <p:cNvPr id="5" name="object 5"/>
            <p:cNvSpPr/>
            <p:nvPr/>
          </p:nvSpPr>
          <p:spPr>
            <a:xfrm>
              <a:off x="1652587" y="1909762"/>
              <a:ext cx="3971925" cy="2914650"/>
            </a:xfrm>
            <a:custGeom>
              <a:avLst/>
              <a:gdLst/>
              <a:ahLst/>
              <a:cxnLst/>
              <a:rect l="l" t="t" r="r" b="b"/>
              <a:pathLst>
                <a:path w="3971925" h="2914650">
                  <a:moveTo>
                    <a:pt x="0" y="2862262"/>
                  </a:moveTo>
                  <a:lnTo>
                    <a:pt x="0" y="52387"/>
                  </a:lnTo>
                  <a:lnTo>
                    <a:pt x="0" y="48947"/>
                  </a:lnTo>
                  <a:lnTo>
                    <a:pt x="335" y="45540"/>
                  </a:lnTo>
                  <a:lnTo>
                    <a:pt x="1006" y="42166"/>
                  </a:lnTo>
                  <a:lnTo>
                    <a:pt x="1677" y="38793"/>
                  </a:lnTo>
                  <a:lnTo>
                    <a:pt x="2671" y="35517"/>
                  </a:lnTo>
                  <a:lnTo>
                    <a:pt x="3987" y="32339"/>
                  </a:lnTo>
                  <a:lnTo>
                    <a:pt x="5304" y="29161"/>
                  </a:lnTo>
                  <a:lnTo>
                    <a:pt x="6917" y="26142"/>
                  </a:lnTo>
                  <a:lnTo>
                    <a:pt x="8828" y="23282"/>
                  </a:lnTo>
                  <a:lnTo>
                    <a:pt x="10739" y="20422"/>
                  </a:lnTo>
                  <a:lnTo>
                    <a:pt x="12911" y="17776"/>
                  </a:lnTo>
                  <a:lnTo>
                    <a:pt x="15344" y="15343"/>
                  </a:lnTo>
                  <a:lnTo>
                    <a:pt x="17776" y="12911"/>
                  </a:lnTo>
                  <a:lnTo>
                    <a:pt x="20422" y="10739"/>
                  </a:lnTo>
                  <a:lnTo>
                    <a:pt x="23282" y="8828"/>
                  </a:lnTo>
                  <a:lnTo>
                    <a:pt x="26142" y="6917"/>
                  </a:lnTo>
                  <a:lnTo>
                    <a:pt x="29161" y="5303"/>
                  </a:lnTo>
                  <a:lnTo>
                    <a:pt x="32339" y="3987"/>
                  </a:lnTo>
                  <a:lnTo>
                    <a:pt x="35517" y="2671"/>
                  </a:lnTo>
                  <a:lnTo>
                    <a:pt x="38793" y="1677"/>
                  </a:lnTo>
                  <a:lnTo>
                    <a:pt x="42167" y="1006"/>
                  </a:lnTo>
                  <a:lnTo>
                    <a:pt x="45541" y="335"/>
                  </a:lnTo>
                  <a:lnTo>
                    <a:pt x="48947" y="0"/>
                  </a:lnTo>
                  <a:lnTo>
                    <a:pt x="52387" y="0"/>
                  </a:lnTo>
                  <a:lnTo>
                    <a:pt x="3919537" y="0"/>
                  </a:lnTo>
                  <a:lnTo>
                    <a:pt x="3922976" y="0"/>
                  </a:lnTo>
                  <a:lnTo>
                    <a:pt x="3926383" y="335"/>
                  </a:lnTo>
                  <a:lnTo>
                    <a:pt x="3948641" y="8828"/>
                  </a:lnTo>
                  <a:lnTo>
                    <a:pt x="3951502" y="10739"/>
                  </a:lnTo>
                  <a:lnTo>
                    <a:pt x="3963095" y="23282"/>
                  </a:lnTo>
                  <a:lnTo>
                    <a:pt x="3965006" y="26142"/>
                  </a:lnTo>
                  <a:lnTo>
                    <a:pt x="3971924" y="52387"/>
                  </a:lnTo>
                  <a:lnTo>
                    <a:pt x="3971924" y="2862262"/>
                  </a:lnTo>
                  <a:lnTo>
                    <a:pt x="3956580" y="2899305"/>
                  </a:lnTo>
                  <a:lnTo>
                    <a:pt x="3919537" y="2914649"/>
                  </a:lnTo>
                  <a:lnTo>
                    <a:pt x="52387" y="2914649"/>
                  </a:lnTo>
                  <a:lnTo>
                    <a:pt x="15344" y="2899305"/>
                  </a:lnTo>
                  <a:lnTo>
                    <a:pt x="8828" y="2891366"/>
                  </a:lnTo>
                  <a:lnTo>
                    <a:pt x="6917" y="2888506"/>
                  </a:lnTo>
                  <a:lnTo>
                    <a:pt x="5304" y="2885486"/>
                  </a:lnTo>
                  <a:lnTo>
                    <a:pt x="3987" y="2882308"/>
                  </a:lnTo>
                  <a:lnTo>
                    <a:pt x="2671" y="2879131"/>
                  </a:lnTo>
                  <a:lnTo>
                    <a:pt x="1677" y="2875855"/>
                  </a:lnTo>
                  <a:lnTo>
                    <a:pt x="1006" y="2872482"/>
                  </a:lnTo>
                  <a:lnTo>
                    <a:pt x="335" y="2869108"/>
                  </a:lnTo>
                  <a:lnTo>
                    <a:pt x="0" y="2865701"/>
                  </a:lnTo>
                  <a:lnTo>
                    <a:pt x="0" y="2862262"/>
                  </a:lnTo>
                  <a:close/>
                </a:path>
              </a:pathLst>
            </a:custGeom>
            <a:ln w="9524">
              <a:solidFill>
                <a:srgbClr val="B4B6E3"/>
              </a:solidFill>
            </a:ln>
          </p:spPr>
          <p:txBody>
            <a:bodyPr wrap="square" lIns="0" tIns="0" rIns="0" bIns="0" rtlCol="0"/>
            <a:lstStyle/>
            <a:p>
              <a:endParaRPr/>
            </a:p>
          </p:txBody>
        </p:sp>
      </p:grpSp>
      <p:grpSp>
        <p:nvGrpSpPr>
          <p:cNvPr id="7" name="object 7"/>
          <p:cNvGrpSpPr/>
          <p:nvPr/>
        </p:nvGrpSpPr>
        <p:grpSpPr>
          <a:xfrm>
            <a:off x="6355924" y="1631690"/>
            <a:ext cx="5004926" cy="5902466"/>
            <a:chOff x="5800723" y="1904999"/>
            <a:chExt cx="3990975" cy="2924175"/>
          </a:xfrm>
        </p:grpSpPr>
        <p:sp>
          <p:nvSpPr>
            <p:cNvPr id="8" name="object 8"/>
            <p:cNvSpPr/>
            <p:nvPr/>
          </p:nvSpPr>
          <p:spPr>
            <a:xfrm>
              <a:off x="5805486" y="1909762"/>
              <a:ext cx="3981450" cy="2914650"/>
            </a:xfrm>
            <a:custGeom>
              <a:avLst/>
              <a:gdLst/>
              <a:ahLst/>
              <a:cxnLst/>
              <a:rect l="l" t="t" r="r" b="b"/>
              <a:pathLst>
                <a:path w="3981450" h="2914650">
                  <a:moveTo>
                    <a:pt x="3932502" y="2914649"/>
                  </a:moveTo>
                  <a:lnTo>
                    <a:pt x="48948" y="2914649"/>
                  </a:lnTo>
                  <a:lnTo>
                    <a:pt x="45540" y="2914314"/>
                  </a:lnTo>
                  <a:lnTo>
                    <a:pt x="10740" y="2894226"/>
                  </a:lnTo>
                  <a:lnTo>
                    <a:pt x="0" y="2865701"/>
                  </a:lnTo>
                  <a:lnTo>
                    <a:pt x="0" y="2862262"/>
                  </a:lnTo>
                  <a:lnTo>
                    <a:pt x="0" y="48947"/>
                  </a:lnTo>
                  <a:lnTo>
                    <a:pt x="17775" y="12911"/>
                  </a:lnTo>
                  <a:lnTo>
                    <a:pt x="48948" y="0"/>
                  </a:lnTo>
                  <a:lnTo>
                    <a:pt x="3932502" y="0"/>
                  </a:lnTo>
                  <a:lnTo>
                    <a:pt x="3968538" y="17776"/>
                  </a:lnTo>
                  <a:lnTo>
                    <a:pt x="3981450" y="48947"/>
                  </a:lnTo>
                  <a:lnTo>
                    <a:pt x="3981450" y="2865701"/>
                  </a:lnTo>
                  <a:lnTo>
                    <a:pt x="3963673" y="2901737"/>
                  </a:lnTo>
                  <a:lnTo>
                    <a:pt x="3935908" y="2914314"/>
                  </a:lnTo>
                  <a:lnTo>
                    <a:pt x="3932502" y="2914649"/>
                  </a:lnTo>
                  <a:close/>
                </a:path>
              </a:pathLst>
            </a:custGeom>
            <a:solidFill>
              <a:srgbClr val="D9DAF1"/>
            </a:solidFill>
          </p:spPr>
          <p:txBody>
            <a:bodyPr wrap="square" lIns="0" tIns="0" rIns="0" bIns="0" rtlCol="0"/>
            <a:lstStyle/>
            <a:p>
              <a:endParaRPr dirty="0"/>
            </a:p>
          </p:txBody>
        </p:sp>
        <p:sp>
          <p:nvSpPr>
            <p:cNvPr id="9" name="object 9"/>
            <p:cNvSpPr/>
            <p:nvPr/>
          </p:nvSpPr>
          <p:spPr>
            <a:xfrm>
              <a:off x="5805486" y="1909762"/>
              <a:ext cx="3981450" cy="2914650"/>
            </a:xfrm>
            <a:custGeom>
              <a:avLst/>
              <a:gdLst/>
              <a:ahLst/>
              <a:cxnLst/>
              <a:rect l="l" t="t" r="r" b="b"/>
              <a:pathLst>
                <a:path w="3981450" h="2914650">
                  <a:moveTo>
                    <a:pt x="0" y="2862262"/>
                  </a:moveTo>
                  <a:lnTo>
                    <a:pt x="0" y="52387"/>
                  </a:lnTo>
                  <a:lnTo>
                    <a:pt x="0" y="48947"/>
                  </a:lnTo>
                  <a:lnTo>
                    <a:pt x="335" y="45540"/>
                  </a:lnTo>
                  <a:lnTo>
                    <a:pt x="20421" y="10739"/>
                  </a:lnTo>
                  <a:lnTo>
                    <a:pt x="23282" y="8828"/>
                  </a:lnTo>
                  <a:lnTo>
                    <a:pt x="26142" y="6917"/>
                  </a:lnTo>
                  <a:lnTo>
                    <a:pt x="29161" y="5303"/>
                  </a:lnTo>
                  <a:lnTo>
                    <a:pt x="32339" y="3987"/>
                  </a:lnTo>
                  <a:lnTo>
                    <a:pt x="35518" y="2671"/>
                  </a:lnTo>
                  <a:lnTo>
                    <a:pt x="38793" y="1677"/>
                  </a:lnTo>
                  <a:lnTo>
                    <a:pt x="42167" y="1006"/>
                  </a:lnTo>
                  <a:lnTo>
                    <a:pt x="45540" y="335"/>
                  </a:lnTo>
                  <a:lnTo>
                    <a:pt x="48948" y="0"/>
                  </a:lnTo>
                  <a:lnTo>
                    <a:pt x="52388" y="0"/>
                  </a:lnTo>
                  <a:lnTo>
                    <a:pt x="3929062" y="0"/>
                  </a:lnTo>
                  <a:lnTo>
                    <a:pt x="3932502" y="0"/>
                  </a:lnTo>
                  <a:lnTo>
                    <a:pt x="3935908" y="335"/>
                  </a:lnTo>
                  <a:lnTo>
                    <a:pt x="3958166" y="8828"/>
                  </a:lnTo>
                  <a:lnTo>
                    <a:pt x="3961027" y="10739"/>
                  </a:lnTo>
                  <a:lnTo>
                    <a:pt x="3972620" y="23282"/>
                  </a:lnTo>
                  <a:lnTo>
                    <a:pt x="3974530" y="26142"/>
                  </a:lnTo>
                  <a:lnTo>
                    <a:pt x="3980442" y="42166"/>
                  </a:lnTo>
                  <a:lnTo>
                    <a:pt x="3981114" y="45540"/>
                  </a:lnTo>
                  <a:lnTo>
                    <a:pt x="3981450" y="48947"/>
                  </a:lnTo>
                  <a:lnTo>
                    <a:pt x="3981450" y="52387"/>
                  </a:lnTo>
                  <a:lnTo>
                    <a:pt x="3981450" y="2862262"/>
                  </a:lnTo>
                  <a:lnTo>
                    <a:pt x="3981450" y="2865701"/>
                  </a:lnTo>
                  <a:lnTo>
                    <a:pt x="3981114" y="2869108"/>
                  </a:lnTo>
                  <a:lnTo>
                    <a:pt x="3980442" y="2872482"/>
                  </a:lnTo>
                  <a:lnTo>
                    <a:pt x="3979771" y="2875855"/>
                  </a:lnTo>
                  <a:lnTo>
                    <a:pt x="3972620" y="2891366"/>
                  </a:lnTo>
                  <a:lnTo>
                    <a:pt x="3970710" y="2894226"/>
                  </a:lnTo>
                  <a:lnTo>
                    <a:pt x="3958165" y="2905820"/>
                  </a:lnTo>
                  <a:lnTo>
                    <a:pt x="3955306" y="2907731"/>
                  </a:lnTo>
                  <a:lnTo>
                    <a:pt x="3929062" y="2914649"/>
                  </a:lnTo>
                  <a:lnTo>
                    <a:pt x="52388" y="2914649"/>
                  </a:lnTo>
                  <a:lnTo>
                    <a:pt x="15343" y="2899305"/>
                  </a:lnTo>
                  <a:lnTo>
                    <a:pt x="0" y="2865701"/>
                  </a:lnTo>
                  <a:lnTo>
                    <a:pt x="0" y="2862262"/>
                  </a:lnTo>
                  <a:close/>
                </a:path>
              </a:pathLst>
            </a:custGeom>
            <a:ln w="9524">
              <a:solidFill>
                <a:srgbClr val="B4B6E3"/>
              </a:solidFill>
            </a:ln>
          </p:spPr>
          <p:txBody>
            <a:bodyPr wrap="square" lIns="0" tIns="0" rIns="0" bIns="0" rtlCol="0"/>
            <a:lstStyle/>
            <a:p>
              <a:endParaRPr/>
            </a:p>
          </p:txBody>
        </p:sp>
      </p:grpSp>
      <p:sp>
        <p:nvSpPr>
          <p:cNvPr id="10" name="object 10"/>
          <p:cNvSpPr txBox="1"/>
          <p:nvPr/>
        </p:nvSpPr>
        <p:spPr>
          <a:xfrm>
            <a:off x="1423700" y="1721811"/>
            <a:ext cx="4571134" cy="880150"/>
          </a:xfrm>
          <a:prstGeom prst="rect">
            <a:avLst/>
          </a:prstGeom>
        </p:spPr>
        <p:txBody>
          <a:bodyPr vert="horz" wrap="square" lIns="0" tIns="18198" rIns="0" bIns="0" rtlCol="0">
            <a:spAutoFit/>
          </a:bodyPr>
          <a:lstStyle/>
          <a:p>
            <a:pPr marL="13998">
              <a:spcBef>
                <a:spcPts val="143"/>
              </a:spcBef>
              <a:tabLst>
                <a:tab pos="4596224" algn="l"/>
              </a:tabLst>
            </a:pPr>
            <a:r>
              <a:rPr sz="2800" b="1" spc="-110" dirty="0">
                <a:solidFill>
                  <a:srgbClr val="262525"/>
                </a:solidFill>
                <a:latin typeface="Arial Rounded MT Bold" panose="020F0704030504030204" pitchFamily="34" charset="0"/>
                <a:cs typeface="Trebuchet MS"/>
              </a:rPr>
              <a:t>The</a:t>
            </a:r>
            <a:r>
              <a:rPr sz="2800" b="1" spc="-280" dirty="0">
                <a:solidFill>
                  <a:srgbClr val="262525"/>
                </a:solidFill>
                <a:latin typeface="Arial Rounded MT Bold" panose="020F0704030504030204" pitchFamily="34" charset="0"/>
                <a:cs typeface="Trebuchet MS"/>
              </a:rPr>
              <a:t> </a:t>
            </a:r>
            <a:r>
              <a:rPr sz="2800" b="1" spc="-122" dirty="0">
                <a:solidFill>
                  <a:srgbClr val="262525"/>
                </a:solidFill>
                <a:latin typeface="Arial Rounded MT Bold" panose="020F0704030504030204" pitchFamily="34" charset="0"/>
                <a:cs typeface="Trebuchet MS"/>
              </a:rPr>
              <a:t>Power</a:t>
            </a:r>
            <a:r>
              <a:rPr sz="2800" b="1" spc="-347" dirty="0">
                <a:solidFill>
                  <a:srgbClr val="262525"/>
                </a:solidFill>
                <a:latin typeface="Arial Rounded MT Bold" panose="020F0704030504030204" pitchFamily="34" charset="0"/>
                <a:cs typeface="Trebuchet MS"/>
              </a:rPr>
              <a:t> </a:t>
            </a:r>
            <a:r>
              <a:rPr sz="2800" b="1" spc="-105" dirty="0">
                <a:solidFill>
                  <a:srgbClr val="262525"/>
                </a:solidFill>
                <a:latin typeface="Arial Rounded MT Bold" panose="020F0704030504030204" pitchFamily="34" charset="0"/>
                <a:cs typeface="Trebuchet MS"/>
              </a:rPr>
              <a:t>of</a:t>
            </a:r>
            <a:r>
              <a:rPr sz="2800" b="1" spc="-292" dirty="0">
                <a:solidFill>
                  <a:srgbClr val="262525"/>
                </a:solidFill>
                <a:latin typeface="Arial Rounded MT Bold" panose="020F0704030504030204" pitchFamily="34" charset="0"/>
                <a:cs typeface="Trebuchet MS"/>
              </a:rPr>
              <a:t> </a:t>
            </a:r>
            <a:r>
              <a:rPr sz="2800" b="1" spc="-110" dirty="0">
                <a:solidFill>
                  <a:srgbClr val="262525"/>
                </a:solidFill>
                <a:latin typeface="Arial Rounded MT Bold" panose="020F0704030504030204" pitchFamily="34" charset="0"/>
                <a:cs typeface="Trebuchet MS"/>
              </a:rPr>
              <a:t>Machine</a:t>
            </a:r>
            <a:r>
              <a:rPr sz="2800" b="1" spc="-280" dirty="0">
                <a:solidFill>
                  <a:srgbClr val="262525"/>
                </a:solidFill>
                <a:latin typeface="Arial Rounded MT Bold" panose="020F0704030504030204" pitchFamily="34" charset="0"/>
                <a:cs typeface="Trebuchet MS"/>
              </a:rPr>
              <a:t> </a:t>
            </a:r>
            <a:r>
              <a:rPr sz="2800" b="1" spc="-11" dirty="0">
                <a:solidFill>
                  <a:srgbClr val="262525"/>
                </a:solidFill>
                <a:latin typeface="Arial Rounded MT Bold" panose="020F0704030504030204" pitchFamily="34" charset="0"/>
                <a:cs typeface="Trebuchet MS"/>
              </a:rPr>
              <a:t>Learni</a:t>
            </a:r>
            <a:r>
              <a:rPr lang="en-US" sz="2800" b="1" spc="-11" dirty="0">
                <a:solidFill>
                  <a:srgbClr val="262525"/>
                </a:solidFill>
                <a:latin typeface="Arial Rounded MT Bold" panose="020F0704030504030204" pitchFamily="34" charset="0"/>
                <a:cs typeface="Trebuchet MS"/>
              </a:rPr>
              <a:t>ng</a:t>
            </a:r>
            <a:endParaRPr sz="2800" b="1" dirty="0">
              <a:latin typeface="Arial Rounded MT Bold" panose="020F0704030504030204" pitchFamily="34" charset="0"/>
              <a:cs typeface="Trebuchet MS"/>
            </a:endParaRPr>
          </a:p>
        </p:txBody>
      </p:sp>
      <p:sp>
        <p:nvSpPr>
          <p:cNvPr id="13" name="TextBox 12">
            <a:extLst>
              <a:ext uri="{FF2B5EF4-FFF2-40B4-BE49-F238E27FC236}">
                <a16:creationId xmlns:a16="http://schemas.microsoft.com/office/drawing/2014/main" id="{D134A83E-D20C-33B0-E8A5-F38054E93C4F}"/>
              </a:ext>
            </a:extLst>
          </p:cNvPr>
          <p:cNvSpPr txBox="1"/>
          <p:nvPr/>
        </p:nvSpPr>
        <p:spPr>
          <a:xfrm>
            <a:off x="1423700" y="2961997"/>
            <a:ext cx="4647767" cy="3785652"/>
          </a:xfrm>
          <a:prstGeom prst="rect">
            <a:avLst/>
          </a:prstGeom>
          <a:noFill/>
        </p:spPr>
        <p:txBody>
          <a:bodyPr wrap="square">
            <a:spAutoFit/>
          </a:bodyPr>
          <a:lstStyle/>
          <a:p>
            <a:r>
              <a:rPr lang="en-US" sz="2400" b="1" dirty="0">
                <a:latin typeface="Segoe UI Variable Small Semibol" pitchFamily="2" charset="0"/>
              </a:rPr>
              <a:t>Machine learning is a powerful tool for predicting outcomes. We're using it to predict crop yield based on satellite data from Google Earth Engine, including temperature, rainfall, NDVI, actual evapotranspiration, potential evapotranspiration, soil moisture.</a:t>
            </a:r>
          </a:p>
        </p:txBody>
      </p:sp>
      <p:sp>
        <p:nvSpPr>
          <p:cNvPr id="15" name="TextBox 14">
            <a:extLst>
              <a:ext uri="{FF2B5EF4-FFF2-40B4-BE49-F238E27FC236}">
                <a16:creationId xmlns:a16="http://schemas.microsoft.com/office/drawing/2014/main" id="{27A33DEB-BD2A-27DE-4360-794E4612D1B9}"/>
              </a:ext>
            </a:extLst>
          </p:cNvPr>
          <p:cNvSpPr txBox="1"/>
          <p:nvPr/>
        </p:nvSpPr>
        <p:spPr>
          <a:xfrm>
            <a:off x="6439561" y="2961997"/>
            <a:ext cx="4811772" cy="4154984"/>
          </a:xfrm>
          <a:prstGeom prst="rect">
            <a:avLst/>
          </a:prstGeom>
          <a:noFill/>
        </p:spPr>
        <p:txBody>
          <a:bodyPr wrap="square">
            <a:spAutoFit/>
          </a:bodyPr>
          <a:lstStyle/>
          <a:p>
            <a:r>
              <a:rPr lang="en-US" sz="2400" dirty="0">
                <a:latin typeface="Segoe UI Variable Small Semibol" pitchFamily="2" charset="0"/>
              </a:rPr>
              <a:t>We must overcome the complexity of predicting crop yield, as many factors impact the final outcome, including weather events, local crop management practices, and the genetics of the plants themselves. We’ve selected the best model and make sure it's accurate across different environments.</a:t>
            </a:r>
          </a:p>
        </p:txBody>
      </p:sp>
      <p:sp>
        <p:nvSpPr>
          <p:cNvPr id="16" name="TextBox 15">
            <a:extLst>
              <a:ext uri="{FF2B5EF4-FFF2-40B4-BE49-F238E27FC236}">
                <a16:creationId xmlns:a16="http://schemas.microsoft.com/office/drawing/2014/main" id="{CCC07419-0599-5F96-E004-6261DD7DD3F1}"/>
              </a:ext>
            </a:extLst>
          </p:cNvPr>
          <p:cNvSpPr txBox="1"/>
          <p:nvPr/>
        </p:nvSpPr>
        <p:spPr>
          <a:xfrm>
            <a:off x="6444868" y="1685800"/>
            <a:ext cx="3969132" cy="954107"/>
          </a:xfrm>
          <a:prstGeom prst="rect">
            <a:avLst/>
          </a:prstGeom>
          <a:noFill/>
        </p:spPr>
        <p:txBody>
          <a:bodyPr wrap="square" rtlCol="0">
            <a:spAutoFit/>
          </a:bodyPr>
          <a:lstStyle/>
          <a:p>
            <a:r>
              <a:rPr lang="en-US" sz="2800" b="1" dirty="0">
                <a:latin typeface="Arial Rounded MT Bold" panose="020F0704030504030204" pitchFamily="34" charset="0"/>
              </a:rPr>
              <a:t>The Challenges of Modeling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7077207-B3E5-EE48-D8F9-D6F7D96D9913}"/>
              </a:ext>
            </a:extLst>
          </p:cNvPr>
          <p:cNvGraphicFramePr>
            <a:graphicFrameLocks noGrp="1"/>
          </p:cNvGraphicFramePr>
          <p:nvPr>
            <p:extLst>
              <p:ext uri="{D42A27DB-BD31-4B8C-83A1-F6EECF244321}">
                <p14:modId xmlns:p14="http://schemas.microsoft.com/office/powerpoint/2010/main" val="4237759451"/>
              </p:ext>
            </p:extLst>
          </p:nvPr>
        </p:nvGraphicFramePr>
        <p:xfrm>
          <a:off x="866017" y="1219200"/>
          <a:ext cx="10864850" cy="6629400"/>
        </p:xfrm>
        <a:graphic>
          <a:graphicData uri="http://schemas.openxmlformats.org/drawingml/2006/table">
            <a:tbl>
              <a:tblPr firstRow="1" firstCol="1" bandRow="1">
                <a:tableStyleId>{5C22544A-7EE6-4342-B048-85BDC9FD1C3A}</a:tableStyleId>
              </a:tblPr>
              <a:tblGrid>
                <a:gridCol w="4765323">
                  <a:extLst>
                    <a:ext uri="{9D8B030D-6E8A-4147-A177-3AD203B41FA5}">
                      <a16:colId xmlns:a16="http://schemas.microsoft.com/office/drawing/2014/main" val="1637313270"/>
                    </a:ext>
                  </a:extLst>
                </a:gridCol>
                <a:gridCol w="3255109">
                  <a:extLst>
                    <a:ext uri="{9D8B030D-6E8A-4147-A177-3AD203B41FA5}">
                      <a16:colId xmlns:a16="http://schemas.microsoft.com/office/drawing/2014/main" val="2821828816"/>
                    </a:ext>
                  </a:extLst>
                </a:gridCol>
                <a:gridCol w="2844418">
                  <a:extLst>
                    <a:ext uri="{9D8B030D-6E8A-4147-A177-3AD203B41FA5}">
                      <a16:colId xmlns:a16="http://schemas.microsoft.com/office/drawing/2014/main" val="3865990872"/>
                    </a:ext>
                  </a:extLst>
                </a:gridCol>
              </a:tblGrid>
              <a:tr h="1015563">
                <a:tc>
                  <a:txBody>
                    <a:bodyPr/>
                    <a:lstStyle/>
                    <a:p>
                      <a:pPr marL="0" marR="0" algn="ctr">
                        <a:lnSpc>
                          <a:spcPct val="107000"/>
                        </a:lnSpc>
                        <a:spcBef>
                          <a:spcPts val="0"/>
                        </a:spcBef>
                        <a:spcAft>
                          <a:spcPts val="0"/>
                        </a:spcAft>
                      </a:pPr>
                      <a:r>
                        <a:rPr lang="en-US" sz="2400" kern="0" dirty="0">
                          <a:effectLst/>
                        </a:rPr>
                        <a:t>Algorithm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5080" algn="ctr">
                        <a:lnSpc>
                          <a:spcPct val="107000"/>
                        </a:lnSpc>
                        <a:spcBef>
                          <a:spcPts val="0"/>
                        </a:spcBef>
                        <a:spcAft>
                          <a:spcPts val="0"/>
                        </a:spcAft>
                      </a:pPr>
                      <a:r>
                        <a:rPr lang="en-US" sz="2400" kern="0" dirty="0">
                          <a:effectLst/>
                        </a:rPr>
                        <a:t>R2-Score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5080" algn="ctr">
                        <a:lnSpc>
                          <a:spcPct val="107000"/>
                        </a:lnSpc>
                        <a:spcBef>
                          <a:spcPts val="0"/>
                        </a:spcBef>
                        <a:spcAft>
                          <a:spcPts val="0"/>
                        </a:spcAft>
                      </a:pPr>
                      <a:r>
                        <a:rPr lang="en-US" sz="2400" kern="0">
                          <a:effectLst/>
                        </a:rPr>
                        <a:t>MSE</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extLst>
                  <a:ext uri="{0D108BD9-81ED-4DB2-BD59-A6C34878D82A}">
                    <a16:rowId xmlns:a16="http://schemas.microsoft.com/office/drawing/2014/main" val="2120384096"/>
                  </a:ext>
                </a:extLst>
              </a:tr>
              <a:tr h="1075871">
                <a:tc>
                  <a:txBody>
                    <a:bodyPr/>
                    <a:lstStyle/>
                    <a:p>
                      <a:pPr marL="0" marR="4445">
                        <a:lnSpc>
                          <a:spcPct val="107000"/>
                        </a:lnSpc>
                        <a:spcBef>
                          <a:spcPts val="0"/>
                        </a:spcBef>
                        <a:spcAft>
                          <a:spcPts val="0"/>
                        </a:spcAft>
                      </a:pPr>
                      <a:r>
                        <a:rPr lang="en-US" sz="2400" kern="0">
                          <a:effectLst/>
                        </a:rPr>
                        <a:t>                 Linear Regression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a:effectLst/>
                        </a:rPr>
                        <a:t>0.5120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a:effectLst/>
                        </a:rPr>
                        <a:t>0.1335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extLst>
                  <a:ext uri="{0D108BD9-81ED-4DB2-BD59-A6C34878D82A}">
                    <a16:rowId xmlns:a16="http://schemas.microsoft.com/office/drawing/2014/main" val="336460999"/>
                  </a:ext>
                </a:extLst>
              </a:tr>
              <a:tr h="1197710">
                <a:tc>
                  <a:txBody>
                    <a:bodyPr/>
                    <a:lstStyle/>
                    <a:p>
                      <a:pPr marL="0" marR="0" algn="ctr">
                        <a:lnSpc>
                          <a:spcPct val="107000"/>
                        </a:lnSpc>
                        <a:spcBef>
                          <a:spcPts val="0"/>
                        </a:spcBef>
                        <a:spcAft>
                          <a:spcPts val="0"/>
                        </a:spcAft>
                      </a:pPr>
                      <a:r>
                        <a:rPr lang="en-US" sz="2400" kern="0">
                          <a:effectLst/>
                        </a:rPr>
                        <a:t>Random Forest Regression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a:effectLst/>
                        </a:rPr>
                        <a:t>0.5998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a:effectLst/>
                        </a:rPr>
                        <a:t>0.1095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extLst>
                  <a:ext uri="{0D108BD9-81ED-4DB2-BD59-A6C34878D82A}">
                    <a16:rowId xmlns:a16="http://schemas.microsoft.com/office/drawing/2014/main" val="1595309758"/>
                  </a:ext>
                </a:extLst>
              </a:tr>
              <a:tr h="1241389">
                <a:tc>
                  <a:txBody>
                    <a:bodyPr/>
                    <a:lstStyle/>
                    <a:p>
                      <a:pPr marL="0" marR="0">
                        <a:lnSpc>
                          <a:spcPct val="107000"/>
                        </a:lnSpc>
                        <a:spcBef>
                          <a:spcPts val="0"/>
                        </a:spcBef>
                        <a:spcAft>
                          <a:spcPts val="0"/>
                        </a:spcAft>
                      </a:pPr>
                      <a:r>
                        <a:rPr lang="en-US" sz="2400" kern="0">
                          <a:effectLst/>
                        </a:rPr>
                        <a:t>         Polynomial Linear Regression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a:effectLst/>
                        </a:rPr>
                        <a:t>0.6136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a:effectLst/>
                        </a:rPr>
                        <a:t>0.1057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extLst>
                  <a:ext uri="{0D108BD9-81ED-4DB2-BD59-A6C34878D82A}">
                    <a16:rowId xmlns:a16="http://schemas.microsoft.com/office/drawing/2014/main" val="1839650721"/>
                  </a:ext>
                </a:extLst>
              </a:tr>
              <a:tr h="1098860">
                <a:tc>
                  <a:txBody>
                    <a:bodyPr/>
                    <a:lstStyle/>
                    <a:p>
                      <a:pPr marL="0" marR="1270">
                        <a:lnSpc>
                          <a:spcPct val="107000"/>
                        </a:lnSpc>
                        <a:spcBef>
                          <a:spcPts val="0"/>
                        </a:spcBef>
                        <a:spcAft>
                          <a:spcPts val="0"/>
                        </a:spcAft>
                      </a:pPr>
                      <a:r>
                        <a:rPr lang="en-US" sz="2400" kern="0">
                          <a:effectLst/>
                        </a:rPr>
                        <a:t>                  LGBMRegressor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a:effectLst/>
                        </a:rPr>
                        <a:t>0.6632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a:effectLst/>
                        </a:rPr>
                        <a:t>0.0921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extLst>
                  <a:ext uri="{0D108BD9-81ED-4DB2-BD59-A6C34878D82A}">
                    <a16:rowId xmlns:a16="http://schemas.microsoft.com/office/drawing/2014/main" val="413842435"/>
                  </a:ext>
                </a:extLst>
              </a:tr>
              <a:tr h="1000007">
                <a:tc>
                  <a:txBody>
                    <a:bodyPr/>
                    <a:lstStyle/>
                    <a:p>
                      <a:pPr marL="0" marR="4445">
                        <a:lnSpc>
                          <a:spcPct val="107000"/>
                        </a:lnSpc>
                        <a:spcBef>
                          <a:spcPts val="0"/>
                        </a:spcBef>
                        <a:spcAft>
                          <a:spcPts val="0"/>
                        </a:spcAft>
                      </a:pPr>
                      <a:r>
                        <a:rPr lang="en-US" sz="2400" kern="0" dirty="0">
                          <a:effectLst/>
                        </a:rPr>
                        <a:t>                  XGBRegressor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a:effectLst/>
                        </a:rPr>
                        <a:t>0.6726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tc>
                  <a:txBody>
                    <a:bodyPr/>
                    <a:lstStyle/>
                    <a:p>
                      <a:pPr marL="0" marR="3175" algn="ctr">
                        <a:lnSpc>
                          <a:spcPct val="107000"/>
                        </a:lnSpc>
                        <a:spcBef>
                          <a:spcPts val="0"/>
                        </a:spcBef>
                        <a:spcAft>
                          <a:spcPts val="0"/>
                        </a:spcAft>
                      </a:pPr>
                      <a:r>
                        <a:rPr lang="en-US" sz="2400" kern="0" dirty="0">
                          <a:effectLst/>
                        </a:rPr>
                        <a:t>0.0895</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8890" marB="0"/>
                </a:tc>
                <a:extLst>
                  <a:ext uri="{0D108BD9-81ED-4DB2-BD59-A6C34878D82A}">
                    <a16:rowId xmlns:a16="http://schemas.microsoft.com/office/drawing/2014/main" val="3471001517"/>
                  </a:ext>
                </a:extLst>
              </a:tr>
            </a:tbl>
          </a:graphicData>
        </a:graphic>
      </p:graphicFrame>
      <p:sp>
        <p:nvSpPr>
          <p:cNvPr id="6" name="TextBox 5">
            <a:extLst>
              <a:ext uri="{FF2B5EF4-FFF2-40B4-BE49-F238E27FC236}">
                <a16:creationId xmlns:a16="http://schemas.microsoft.com/office/drawing/2014/main" id="{5FF84BFB-6DB1-4A17-5352-D80A70A29F44}"/>
              </a:ext>
            </a:extLst>
          </p:cNvPr>
          <p:cNvSpPr txBox="1"/>
          <p:nvPr/>
        </p:nvSpPr>
        <p:spPr>
          <a:xfrm>
            <a:off x="355600" y="228600"/>
            <a:ext cx="4495800"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Arial Rounded MT Bold" panose="020F0704030504030204" pitchFamily="34" charset="0"/>
              </a:rPr>
              <a:t>Performance Report</a:t>
            </a:r>
          </a:p>
        </p:txBody>
      </p:sp>
    </p:spTree>
    <p:extLst>
      <p:ext uri="{BB962C8B-B14F-4D97-AF65-F5344CB8AC3E}">
        <p14:creationId xmlns:p14="http://schemas.microsoft.com/office/powerpoint/2010/main" val="3785017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1264</TotalTime>
  <Words>755</Words>
  <Application>Microsoft Office PowerPoint</Application>
  <PresentationFormat>Custom</PresentationFormat>
  <Paragraphs>69</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Arial Rounded MT Bold</vt:lpstr>
      <vt:lpstr>Calibri</vt:lpstr>
      <vt:lpstr>Calibri Light</vt:lpstr>
      <vt:lpstr>Segoe UI Variable Small Semibol</vt:lpstr>
      <vt:lpstr>Segoe UI Variable Text Semibold</vt:lpstr>
      <vt:lpstr>Sitka Text</vt:lpstr>
      <vt:lpstr>Trebuchet MS</vt:lpstr>
      <vt:lpstr>Wingdings</vt:lpstr>
      <vt:lpstr>Office Theme</vt:lpstr>
      <vt:lpstr>PowerPoint Presentation</vt:lpstr>
      <vt:lpstr>The effects of  Water Stress on Crop Yield and Yield Estimation using ML</vt:lpstr>
      <vt:lpstr>PowerPoint Presentation</vt:lpstr>
      <vt:lpstr>The Objective of the Study</vt:lpstr>
      <vt:lpstr>Satellite Data from Google Earth Engine and Yield Data of Punjab Region for fetching the insights and building Machine Learning Model to Predict Yield for the Punjab State</vt:lpstr>
      <vt:lpstr>PowerPoint Presentation</vt:lpstr>
      <vt:lpstr>Insights:</vt:lpstr>
      <vt:lpstr>ML to Predict Crop Yield</vt:lpstr>
      <vt:lpstr>PowerPoint Presentation</vt:lpstr>
      <vt:lpstr>Conclusion and Future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Water Stress on Crop Yield and Yield Estimation using ML</dc:title>
  <dc:creator>Pradip Patelia</dc:creator>
  <cp:lastModifiedBy>Pradip Patelia</cp:lastModifiedBy>
  <cp:revision>17</cp:revision>
  <dcterms:created xsi:type="dcterms:W3CDTF">2023-04-16T22:09:04Z</dcterms:created>
  <dcterms:modified xsi:type="dcterms:W3CDTF">2023-04-18T18:25:28Z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2023-04-16T00:00:00Z</vt:filetime>
  </property>
  <property fmtid="{D5CDD505-2E9C-101B-9397-08002B2CF9AE}" pid="3" name="Creator">
    <vt:lpwstr>pdf-lib (https://github.com/Hopding/pdf-lib)</vt:lpwstr>
  </property>
  <property fmtid="{D5CDD505-2E9C-101B-9397-08002B2CF9AE}" pid="4" name="LastSaved">
    <vt:filetime>2023-04-16T00:00:00Z</vt:filetime>
  </property>
  <property fmtid="{D5CDD505-2E9C-101B-9397-08002B2CF9AE}" pid="5" name="Producer">
    <vt:lpwstr>pdf-lib (https://github.com/Hopding/pdf-lib)</vt:lpwstr>
  </property>
</Properties>
</file>